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85729"/>
            <a:ext cx="8858280" cy="1357321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you / what / doing / are /?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for / looking / I / brother / my / am </a:t>
            </a:r>
            <a:r>
              <a:rPr lang="en-US" dirty="0" smtClean="0"/>
              <a:t>/.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yt3.ggpht.com/a/AATXAJyCOlYVHg4L-ze-pi-HE-S5h8kKP7KKMpQ1MPc=s900-c-k-c0xffffffff-no-rj-m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000240"/>
            <a:ext cx="4214842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wearing </a:t>
            </a:r>
            <a:r>
              <a:rPr lang="en-US" dirty="0" smtClean="0"/>
              <a:t>/ he / is / what / ?</a:t>
            </a:r>
            <a:br>
              <a:rPr lang="en-US" dirty="0" smtClean="0"/>
            </a:br>
            <a:r>
              <a:rPr lang="en-US" dirty="0" smtClean="0"/>
              <a:t>scarf </a:t>
            </a:r>
            <a:r>
              <a:rPr lang="en-US" dirty="0" smtClean="0"/>
              <a:t>/ a / blue / is / wearing / he / 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https://us.123rf.com/450wm/alvincadiz/alvincadiz1611/alvincadiz161100050/66860864-illustration-of-little-boy-wearing-winter-clothes.jpg?ver=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571750"/>
            <a:ext cx="428625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he / what / doing / is / ?</a:t>
            </a:r>
            <a:br>
              <a:rPr lang="en-US" dirty="0" smtClean="0"/>
            </a:br>
            <a:r>
              <a:rPr lang="en-US" dirty="0" smtClean="0"/>
              <a:t>skating </a:t>
            </a:r>
            <a:r>
              <a:rPr lang="en-US" dirty="0" smtClean="0"/>
              <a:t>/ is / he / 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https://www.kindpng.com/picc/m/574-5743156_the-youth-service-ice-skating-clip-art-h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2428868"/>
            <a:ext cx="3618014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your / friends / what / are / doing / ?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/>
              <a:t>a / kite / they / flying / are / 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647825"/>
            <a:ext cx="721042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you / what / doing / are /?  for / looking / I / brother / my / am /.</vt:lpstr>
      <vt:lpstr>wearing / he / is / what / ? scarf / a / blue / is / wearing / he / .</vt:lpstr>
      <vt:lpstr>he / what / doing / is / ? skating / is / he / .</vt:lpstr>
      <vt:lpstr>your / friends / what / are / doing / ?  a / kite / they / flying / are / 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 / what / doing / are /?  for / looking / I / brother / my / am /.</dc:title>
  <dc:creator>Семья Кокины</dc:creator>
  <cp:lastModifiedBy>Семья Кокины</cp:lastModifiedBy>
  <cp:revision>1</cp:revision>
  <dcterms:created xsi:type="dcterms:W3CDTF">2021-07-21T09:22:14Z</dcterms:created>
  <dcterms:modified xsi:type="dcterms:W3CDTF">2021-07-21T09:28:12Z</dcterms:modified>
</cp:coreProperties>
</file>