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89750" cy="9671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d9/001124d8-3effe7bb/hello_html_m22732e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301579" cy="330832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3929066"/>
            <a:ext cx="3390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38290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tatic.vecteezy.com/system/resources/previews/000/301/709/original/vector-people-in-the-park-at-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429388" cy="428625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4648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3525" y="4786322"/>
            <a:ext cx="38004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atic.vecteezy.com/system/resources/previews/000/431/396/original/three-kids-walking-in-the-woods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858048" cy="409516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3590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00" y="4786322"/>
            <a:ext cx="3467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blog.picsart.com/2015/07/173386351002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786478" cy="425020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4029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25" y="4786322"/>
            <a:ext cx="2809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tatic.vecteezy.com/system/resources/previews/000/447/645/original/vector-many-children-playing-on-the-play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822" y="0"/>
            <a:ext cx="6489136" cy="432609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47339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5" y="4786322"/>
            <a:ext cx="39528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culture.ru/storage/images/5da6d076fc160e23a81073f3e265b3a6/83f86926f916312c3a1aafb8f0e90c6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619768" cy="391276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37242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4786322"/>
            <a:ext cx="3333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358082" cy="378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34480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786322"/>
            <a:ext cx="3581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pinimg.com/originals/7b/42/99/7b429900374353ae72d8473bf6d71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"/>
            <a:ext cx="4603865" cy="421481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37719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0" y="4643446"/>
            <a:ext cx="3524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Динисова</cp:lastModifiedBy>
  <cp:revision>7</cp:revision>
  <cp:lastPrinted>2023-11-14T03:48:36Z</cp:lastPrinted>
  <dcterms:created xsi:type="dcterms:W3CDTF">2021-08-26T13:35:17Z</dcterms:created>
  <dcterms:modified xsi:type="dcterms:W3CDTF">2023-11-14T03:49:37Z</dcterms:modified>
</cp:coreProperties>
</file>