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59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AEA0-0FA7-41CE-9B59-7A55F92DE1FC}" type="datetimeFigureOut">
              <a:rPr lang="tr-TR" smtClean="0"/>
              <a:t>02.10.2020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6CB5-17FD-44F3-ADCC-15C96DDB8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541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AEA0-0FA7-41CE-9B59-7A55F92DE1FC}" type="datetimeFigureOut">
              <a:rPr lang="tr-TR" smtClean="0"/>
              <a:t>02.10.2020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6CB5-17FD-44F3-ADCC-15C96DDB8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777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AEA0-0FA7-41CE-9B59-7A55F92DE1FC}" type="datetimeFigureOut">
              <a:rPr lang="tr-TR" smtClean="0"/>
              <a:t>02.10.2020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6CB5-17FD-44F3-ADCC-15C96DDB8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674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AEA0-0FA7-41CE-9B59-7A55F92DE1FC}" type="datetimeFigureOut">
              <a:rPr lang="tr-TR" smtClean="0"/>
              <a:t>02.10.2020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6CB5-17FD-44F3-ADCC-15C96DDB8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227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AEA0-0FA7-41CE-9B59-7A55F92DE1FC}" type="datetimeFigureOut">
              <a:rPr lang="tr-TR" smtClean="0"/>
              <a:t>02.10.2020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6CB5-17FD-44F3-ADCC-15C96DDB8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15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AEA0-0FA7-41CE-9B59-7A55F92DE1FC}" type="datetimeFigureOut">
              <a:rPr lang="tr-TR" smtClean="0"/>
              <a:t>02.10.2020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6CB5-17FD-44F3-ADCC-15C96DDB8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729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AEA0-0FA7-41CE-9B59-7A55F92DE1FC}" type="datetimeFigureOut">
              <a:rPr lang="tr-TR" smtClean="0"/>
              <a:t>02.10.2020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6CB5-17FD-44F3-ADCC-15C96DDB8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607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AEA0-0FA7-41CE-9B59-7A55F92DE1FC}" type="datetimeFigureOut">
              <a:rPr lang="tr-TR" smtClean="0"/>
              <a:t>02.10.2020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6CB5-17FD-44F3-ADCC-15C96DDB8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46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AEA0-0FA7-41CE-9B59-7A55F92DE1FC}" type="datetimeFigureOut">
              <a:rPr lang="tr-TR" smtClean="0"/>
              <a:t>02.10.2020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6CB5-17FD-44F3-ADCC-15C96DDB8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38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AEA0-0FA7-41CE-9B59-7A55F92DE1FC}" type="datetimeFigureOut">
              <a:rPr lang="tr-TR" smtClean="0"/>
              <a:t>02.10.2020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6CB5-17FD-44F3-ADCC-15C96DDB8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652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AEA0-0FA7-41CE-9B59-7A55F92DE1FC}" type="datetimeFigureOut">
              <a:rPr lang="tr-TR" smtClean="0"/>
              <a:t>02.10.2020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6CB5-17FD-44F3-ADCC-15C96DDB8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793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AEA0-0FA7-41CE-9B59-7A55F92DE1FC}" type="datetimeFigureOut">
              <a:rPr lang="tr-TR" smtClean="0"/>
              <a:t>02.10.2020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66CB5-17FD-44F3-ADCC-15C96DDB8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854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ic Forest Wallpapers - Wallpaper C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Autofit/>
          </a:bodyPr>
          <a:lstStyle/>
          <a:p>
            <a:r>
              <a:rPr lang="tr-T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PREPOSITIONS OF PLACE</a:t>
            </a:r>
            <a:r>
              <a:rPr lang="tr-TR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508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  <a:latin typeface="Comic Sans MS" pitchFamily="66" charset="0"/>
              </a:rPr>
              <a:t/>
            </a:r>
            <a:br>
              <a:rPr lang="tr-TR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508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  <a:latin typeface="Comic Sans MS" pitchFamily="66" charset="0"/>
              </a:rPr>
            </a:br>
            <a:endParaRPr lang="tr-TR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50800">
                  <a:schemeClr val="tx2">
                    <a:lumMod val="60000"/>
                    <a:lumOff val="40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sz="36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with</a:t>
            </a:r>
            <a:r>
              <a:rPr lang="tr-TR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Alice in </a:t>
            </a:r>
            <a:r>
              <a:rPr lang="tr-TR" sz="36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Wonderland</a:t>
            </a:r>
            <a:endParaRPr lang="tr-TR" sz="36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tr-TR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tr-TR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By</a:t>
            </a:r>
            <a:r>
              <a:rPr lang="tr-TR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tr-TR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yellowflicker</a:t>
            </a:r>
            <a:endParaRPr lang="tr-TR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8" name="Picture 4" descr="Alice PNG | Alice in wonderland disney, Alice in wonderland characters,  Film alice in wonder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43" y="2852935"/>
            <a:ext cx="2235357" cy="402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eshire Cat Alice Harikalar Diyarında, alice harikalar diyarında,  hayvanlar, kurgusal karakter, eflatun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7786"/>
            <a:ext cx="3168352" cy="17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55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8000" b="1" dirty="0" smtClean="0"/>
              <a:t>GOOD JOB!</a:t>
            </a:r>
            <a:endParaRPr lang="tr-TR" sz="8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8" name="Picture 4" descr="Alice In Wonderland Png Images - Alice In Wonderland Png, Transparent Png -  501x659(#477854) - PngFi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001000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0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HI! I AM ALICE. CAN YOU FIND ME?</a:t>
            </a:r>
            <a:endParaRPr lang="tr-TR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80" name="Picture 8" descr="Alice In Wonderland Disney Clip Art Images Are Free - Alice In Wonderland  Png, Transparent Png - kind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7" b="100000" l="10000" r="90000">
                        <a14:foregroundMark x1="36860" y1="41494" x2="38605" y2="62639"/>
                        <a14:foregroundMark x1="38605" y1="62957" x2="46628" y2="61844"/>
                        <a14:foregroundMark x1="47442" y1="52941" x2="45698" y2="46900"/>
                        <a14:foregroundMark x1="39419" y1="33704" x2="33140" y2="30207"/>
                        <a14:foregroundMark x1="44186" y1="27027" x2="41628" y2="28140"/>
                        <a14:foregroundMark x1="50349" y1="71701" x2="56279" y2="83466"/>
                        <a14:foregroundMark x1="30581" y1="73291" x2="29651" y2="90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8191500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rintable Tick Tock Pinterest - Relógio Da Alice Png PNG Image |  Transparent PNG Free Download on Seek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2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50159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Where</a:t>
            </a:r>
            <a:r>
              <a:rPr lang="tr-T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Alice?</a:t>
            </a:r>
            <a:endParaRPr lang="tr-TR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/>
              <a:t>She</a:t>
            </a:r>
            <a:r>
              <a:rPr lang="tr-TR" sz="4000" dirty="0" smtClean="0"/>
              <a:t> is </a:t>
            </a:r>
            <a:r>
              <a:rPr lang="tr-TR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tr-TR" sz="40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</a:t>
            </a:r>
            <a:r>
              <a:rPr lang="tr-TR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box</a:t>
            </a:r>
            <a:r>
              <a:rPr lang="tr-TR" sz="4000" dirty="0" smtClean="0"/>
              <a:t>.</a:t>
            </a:r>
            <a:endParaRPr lang="tr-TR" sz="4000" dirty="0"/>
          </a:p>
        </p:txBody>
      </p:sp>
      <p:pic>
        <p:nvPicPr>
          <p:cNvPr id="2052" name="Picture 4" descr="Cardboard box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721457" cy="476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lice Png Images - Alice In Wonderland Alice Png , Transparent Cartoon,  Free Cliparts &amp; Silhouettes - NetClipar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75" b="100000" l="10000" r="90000">
                        <a14:foregroundMark x1="45543" y1="67671" x2="43913" y2="59676"/>
                        <a14:foregroundMark x1="58370" y1="44728" x2="63804" y2="58864"/>
                        <a14:foregroundMark x1="62935" y1="51796" x2="59674" y2="43801"/>
                        <a14:foregroundMark x1="64674" y1="48204" x2="62174" y2="40672"/>
                        <a14:foregroundMark x1="75000" y1="93279" x2="67500" y2="80533"/>
                        <a14:foregroundMark x1="61304" y1="92468" x2="58370" y2="76477"/>
                        <a14:foregroundMark x1="72500" y1="93743" x2="66739" y2="94670"/>
                        <a14:foregroundMark x1="28587" y1="77404" x2="36413" y2="71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65" y="2685987"/>
            <a:ext cx="4658544" cy="436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oogle Shape;589;p50"/>
          <p:cNvGrpSpPr/>
          <p:nvPr/>
        </p:nvGrpSpPr>
        <p:grpSpPr>
          <a:xfrm rot="401078">
            <a:off x="7122525" y="1413866"/>
            <a:ext cx="1226619" cy="1965640"/>
            <a:chOff x="8700075" y="2302800"/>
            <a:chExt cx="810350" cy="1298575"/>
          </a:xfrm>
        </p:grpSpPr>
        <p:sp>
          <p:nvSpPr>
            <p:cNvPr id="15" name="Google Shape;590;p50"/>
            <p:cNvSpPr/>
            <p:nvPr/>
          </p:nvSpPr>
          <p:spPr>
            <a:xfrm>
              <a:off x="8845200" y="2516400"/>
              <a:ext cx="522150" cy="871375"/>
            </a:xfrm>
            <a:custGeom>
              <a:avLst/>
              <a:gdLst/>
              <a:ahLst/>
              <a:cxnLst/>
              <a:rect l="l" t="t" r="r" b="b"/>
              <a:pathLst>
                <a:path w="20886" h="34855" extrusionOk="0">
                  <a:moveTo>
                    <a:pt x="0" y="1"/>
                  </a:moveTo>
                  <a:cubicBezTo>
                    <a:pt x="0" y="10064"/>
                    <a:pt x="8843" y="15109"/>
                    <a:pt x="8843" y="17414"/>
                  </a:cubicBezTo>
                  <a:cubicBezTo>
                    <a:pt x="8843" y="19720"/>
                    <a:pt x="0" y="24792"/>
                    <a:pt x="0" y="34855"/>
                  </a:cubicBezTo>
                  <a:lnTo>
                    <a:pt x="20886" y="34855"/>
                  </a:lnTo>
                  <a:cubicBezTo>
                    <a:pt x="20886" y="24792"/>
                    <a:pt x="12016" y="19720"/>
                    <a:pt x="12016" y="17414"/>
                  </a:cubicBezTo>
                  <a:cubicBezTo>
                    <a:pt x="12016" y="15109"/>
                    <a:pt x="20886" y="10064"/>
                    <a:pt x="20886" y="1"/>
                  </a:cubicBezTo>
                  <a:close/>
                </a:path>
              </a:pathLst>
            </a:custGeom>
            <a:solidFill>
              <a:srgbClr val="FFE480"/>
            </a:solidFill>
            <a:ln w="9525" cap="flat" cmpd="sng">
              <a:solidFill>
                <a:srgbClr val="FFE1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91;p50"/>
            <p:cNvSpPr/>
            <p:nvPr/>
          </p:nvSpPr>
          <p:spPr>
            <a:xfrm>
              <a:off x="8906900" y="3221625"/>
              <a:ext cx="397400" cy="166825"/>
            </a:xfrm>
            <a:custGeom>
              <a:avLst/>
              <a:gdLst/>
              <a:ahLst/>
              <a:cxnLst/>
              <a:rect l="l" t="t" r="r" b="b"/>
              <a:pathLst>
                <a:path w="15896" h="6673" extrusionOk="0">
                  <a:moveTo>
                    <a:pt x="7975" y="0"/>
                  </a:moveTo>
                  <a:cubicBezTo>
                    <a:pt x="3554" y="0"/>
                    <a:pt x="1" y="6673"/>
                    <a:pt x="1" y="6673"/>
                  </a:cubicBezTo>
                  <a:lnTo>
                    <a:pt x="15895" y="6673"/>
                  </a:lnTo>
                  <a:cubicBezTo>
                    <a:pt x="15895" y="6646"/>
                    <a:pt x="12342" y="0"/>
                    <a:pt x="7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92;p50"/>
            <p:cNvSpPr/>
            <p:nvPr/>
          </p:nvSpPr>
          <p:spPr>
            <a:xfrm>
              <a:off x="8958450" y="2770700"/>
              <a:ext cx="294975" cy="147175"/>
            </a:xfrm>
            <a:custGeom>
              <a:avLst/>
              <a:gdLst/>
              <a:ahLst/>
              <a:cxnLst/>
              <a:rect l="l" t="t" r="r" b="b"/>
              <a:pathLst>
                <a:path w="11799" h="5887" extrusionOk="0">
                  <a:moveTo>
                    <a:pt x="27" y="0"/>
                  </a:moveTo>
                  <a:cubicBezTo>
                    <a:pt x="0" y="0"/>
                    <a:pt x="4231" y="5886"/>
                    <a:pt x="5913" y="5886"/>
                  </a:cubicBezTo>
                  <a:cubicBezTo>
                    <a:pt x="7540" y="5886"/>
                    <a:pt x="11799" y="0"/>
                    <a:pt x="11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93;p50"/>
            <p:cNvSpPr/>
            <p:nvPr/>
          </p:nvSpPr>
          <p:spPr>
            <a:xfrm>
              <a:off x="8887925" y="2507600"/>
              <a:ext cx="184450" cy="342450"/>
            </a:xfrm>
            <a:custGeom>
              <a:avLst/>
              <a:gdLst/>
              <a:ahLst/>
              <a:cxnLst/>
              <a:rect l="l" t="t" r="r" b="b"/>
              <a:pathLst>
                <a:path w="7378" h="13698" extrusionOk="0">
                  <a:moveTo>
                    <a:pt x="1438" y="0"/>
                  </a:moveTo>
                  <a:lnTo>
                    <a:pt x="1438" y="0"/>
                  </a:lnTo>
                  <a:cubicBezTo>
                    <a:pt x="1438" y="1"/>
                    <a:pt x="1" y="8409"/>
                    <a:pt x="7378" y="13698"/>
                  </a:cubicBezTo>
                  <a:cubicBezTo>
                    <a:pt x="7378" y="13671"/>
                    <a:pt x="2658" y="7107"/>
                    <a:pt x="1438" y="0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94;p50"/>
            <p:cNvSpPr/>
            <p:nvPr/>
          </p:nvSpPr>
          <p:spPr>
            <a:xfrm>
              <a:off x="8874350" y="3012775"/>
              <a:ext cx="206850" cy="372975"/>
            </a:xfrm>
            <a:custGeom>
              <a:avLst/>
              <a:gdLst/>
              <a:ahLst/>
              <a:cxnLst/>
              <a:rect l="l" t="t" r="r" b="b"/>
              <a:pathLst>
                <a:path w="8274" h="14919" extrusionOk="0">
                  <a:moveTo>
                    <a:pt x="8246" y="0"/>
                  </a:moveTo>
                  <a:lnTo>
                    <a:pt x="8246" y="0"/>
                  </a:lnTo>
                  <a:cubicBezTo>
                    <a:pt x="1" y="5805"/>
                    <a:pt x="1899" y="14918"/>
                    <a:pt x="1899" y="14918"/>
                  </a:cubicBezTo>
                  <a:cubicBezTo>
                    <a:pt x="3066" y="7134"/>
                    <a:pt x="8273" y="0"/>
                    <a:pt x="8246" y="0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95;p50"/>
            <p:cNvSpPr/>
            <p:nvPr/>
          </p:nvSpPr>
          <p:spPr>
            <a:xfrm>
              <a:off x="8704150" y="2302800"/>
              <a:ext cx="120725" cy="120050"/>
            </a:xfrm>
            <a:custGeom>
              <a:avLst/>
              <a:gdLst/>
              <a:ahLst/>
              <a:cxnLst/>
              <a:rect l="l" t="t" r="r" b="b"/>
              <a:pathLst>
                <a:path w="4829" h="4802" extrusionOk="0">
                  <a:moveTo>
                    <a:pt x="2415" y="1"/>
                  </a:moveTo>
                  <a:cubicBezTo>
                    <a:pt x="1086" y="1"/>
                    <a:pt x="1" y="1086"/>
                    <a:pt x="1" y="2415"/>
                  </a:cubicBezTo>
                  <a:cubicBezTo>
                    <a:pt x="1" y="3717"/>
                    <a:pt x="1086" y="4802"/>
                    <a:pt x="2415" y="4802"/>
                  </a:cubicBezTo>
                  <a:cubicBezTo>
                    <a:pt x="3744" y="4802"/>
                    <a:pt x="4829" y="3717"/>
                    <a:pt x="4829" y="2415"/>
                  </a:cubicBezTo>
                  <a:cubicBezTo>
                    <a:pt x="4829" y="1086"/>
                    <a:pt x="3744" y="1"/>
                    <a:pt x="2415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96;p50"/>
            <p:cNvSpPr/>
            <p:nvPr/>
          </p:nvSpPr>
          <p:spPr>
            <a:xfrm>
              <a:off x="8704150" y="3480650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5" y="1"/>
                  </a:moveTo>
                  <a:cubicBezTo>
                    <a:pt x="1086" y="1"/>
                    <a:pt x="1" y="1086"/>
                    <a:pt x="1" y="2415"/>
                  </a:cubicBezTo>
                  <a:cubicBezTo>
                    <a:pt x="1" y="3744"/>
                    <a:pt x="1086" y="4829"/>
                    <a:pt x="2415" y="4829"/>
                  </a:cubicBezTo>
                  <a:cubicBezTo>
                    <a:pt x="3744" y="4829"/>
                    <a:pt x="4829" y="3744"/>
                    <a:pt x="4829" y="2415"/>
                  </a:cubicBezTo>
                  <a:cubicBezTo>
                    <a:pt x="4829" y="1086"/>
                    <a:pt x="3744" y="1"/>
                    <a:pt x="2415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97;p50"/>
            <p:cNvSpPr/>
            <p:nvPr/>
          </p:nvSpPr>
          <p:spPr>
            <a:xfrm>
              <a:off x="9386325" y="2302800"/>
              <a:ext cx="120725" cy="120050"/>
            </a:xfrm>
            <a:custGeom>
              <a:avLst/>
              <a:gdLst/>
              <a:ahLst/>
              <a:cxnLst/>
              <a:rect l="l" t="t" r="r" b="b"/>
              <a:pathLst>
                <a:path w="4829" h="4802" extrusionOk="0">
                  <a:moveTo>
                    <a:pt x="2414" y="1"/>
                  </a:moveTo>
                  <a:cubicBezTo>
                    <a:pt x="1085" y="1"/>
                    <a:pt x="0" y="1086"/>
                    <a:pt x="0" y="2415"/>
                  </a:cubicBezTo>
                  <a:cubicBezTo>
                    <a:pt x="0" y="3717"/>
                    <a:pt x="1085" y="4802"/>
                    <a:pt x="2414" y="4802"/>
                  </a:cubicBezTo>
                  <a:cubicBezTo>
                    <a:pt x="3743" y="4802"/>
                    <a:pt x="4828" y="3717"/>
                    <a:pt x="4828" y="2415"/>
                  </a:cubicBezTo>
                  <a:cubicBezTo>
                    <a:pt x="4828" y="1086"/>
                    <a:pt x="3743" y="1"/>
                    <a:pt x="2414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98;p50"/>
            <p:cNvSpPr/>
            <p:nvPr/>
          </p:nvSpPr>
          <p:spPr>
            <a:xfrm>
              <a:off x="9386325" y="3480650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4" y="1"/>
                  </a:moveTo>
                  <a:cubicBezTo>
                    <a:pt x="1085" y="1"/>
                    <a:pt x="0" y="1086"/>
                    <a:pt x="0" y="2415"/>
                  </a:cubicBezTo>
                  <a:cubicBezTo>
                    <a:pt x="0" y="3744"/>
                    <a:pt x="1085" y="4829"/>
                    <a:pt x="2414" y="4829"/>
                  </a:cubicBezTo>
                  <a:cubicBezTo>
                    <a:pt x="3743" y="4829"/>
                    <a:pt x="4828" y="3744"/>
                    <a:pt x="4828" y="2415"/>
                  </a:cubicBezTo>
                  <a:cubicBezTo>
                    <a:pt x="4828" y="1086"/>
                    <a:pt x="3743" y="1"/>
                    <a:pt x="2414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99;p50"/>
            <p:cNvSpPr/>
            <p:nvPr/>
          </p:nvSpPr>
          <p:spPr>
            <a:xfrm>
              <a:off x="8727875" y="2487250"/>
              <a:ext cx="71925" cy="295675"/>
            </a:xfrm>
            <a:custGeom>
              <a:avLst/>
              <a:gdLst/>
              <a:ahLst/>
              <a:cxnLst/>
              <a:rect l="l" t="t" r="r" b="b"/>
              <a:pathLst>
                <a:path w="2877" h="11827" extrusionOk="0">
                  <a:moveTo>
                    <a:pt x="1330" y="0"/>
                  </a:moveTo>
                  <a:cubicBezTo>
                    <a:pt x="571" y="0"/>
                    <a:pt x="1" y="624"/>
                    <a:pt x="1" y="1329"/>
                  </a:cubicBezTo>
                  <a:lnTo>
                    <a:pt x="1" y="10524"/>
                  </a:lnTo>
                  <a:cubicBezTo>
                    <a:pt x="1" y="11257"/>
                    <a:pt x="625" y="11826"/>
                    <a:pt x="1330" y="11826"/>
                  </a:cubicBezTo>
                  <a:lnTo>
                    <a:pt x="1574" y="11826"/>
                  </a:lnTo>
                  <a:cubicBezTo>
                    <a:pt x="2306" y="11826"/>
                    <a:pt x="2876" y="11230"/>
                    <a:pt x="2876" y="10524"/>
                  </a:cubicBezTo>
                  <a:lnTo>
                    <a:pt x="2876" y="1329"/>
                  </a:lnTo>
                  <a:cubicBezTo>
                    <a:pt x="2876" y="570"/>
                    <a:pt x="2279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00;p50"/>
            <p:cNvSpPr/>
            <p:nvPr/>
          </p:nvSpPr>
          <p:spPr>
            <a:xfrm>
              <a:off x="8734000" y="2780875"/>
              <a:ext cx="61050" cy="133600"/>
            </a:xfrm>
            <a:custGeom>
              <a:avLst/>
              <a:gdLst/>
              <a:ahLst/>
              <a:cxnLst/>
              <a:rect l="l" t="t" r="r" b="b"/>
              <a:pathLst>
                <a:path w="2442" h="5344" extrusionOk="0">
                  <a:moveTo>
                    <a:pt x="1112" y="0"/>
                  </a:moveTo>
                  <a:cubicBezTo>
                    <a:pt x="515" y="0"/>
                    <a:pt x="0" y="515"/>
                    <a:pt x="0" y="1112"/>
                  </a:cubicBezTo>
                  <a:lnTo>
                    <a:pt x="0" y="4231"/>
                  </a:lnTo>
                  <a:cubicBezTo>
                    <a:pt x="0" y="4855"/>
                    <a:pt x="515" y="5343"/>
                    <a:pt x="1112" y="5343"/>
                  </a:cubicBezTo>
                  <a:lnTo>
                    <a:pt x="1329" y="5343"/>
                  </a:lnTo>
                  <a:cubicBezTo>
                    <a:pt x="1926" y="5343"/>
                    <a:pt x="2441" y="4855"/>
                    <a:pt x="2441" y="4231"/>
                  </a:cubicBezTo>
                  <a:lnTo>
                    <a:pt x="2441" y="1112"/>
                  </a:lnTo>
                  <a:cubicBezTo>
                    <a:pt x="2441" y="515"/>
                    <a:pt x="1926" y="0"/>
                    <a:pt x="1329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1;p50"/>
            <p:cNvSpPr/>
            <p:nvPr/>
          </p:nvSpPr>
          <p:spPr>
            <a:xfrm>
              <a:off x="8727875" y="3120600"/>
              <a:ext cx="71925" cy="295650"/>
            </a:xfrm>
            <a:custGeom>
              <a:avLst/>
              <a:gdLst/>
              <a:ahLst/>
              <a:cxnLst/>
              <a:rect l="l" t="t" r="r" b="b"/>
              <a:pathLst>
                <a:path w="2877" h="11826" extrusionOk="0">
                  <a:moveTo>
                    <a:pt x="1330" y="0"/>
                  </a:moveTo>
                  <a:cubicBezTo>
                    <a:pt x="625" y="0"/>
                    <a:pt x="1" y="570"/>
                    <a:pt x="1" y="1329"/>
                  </a:cubicBezTo>
                  <a:lnTo>
                    <a:pt x="1" y="10524"/>
                  </a:lnTo>
                  <a:cubicBezTo>
                    <a:pt x="1" y="11229"/>
                    <a:pt x="571" y="11826"/>
                    <a:pt x="1330" y="11826"/>
                  </a:cubicBezTo>
                  <a:lnTo>
                    <a:pt x="1574" y="11826"/>
                  </a:lnTo>
                  <a:cubicBezTo>
                    <a:pt x="2279" y="11826"/>
                    <a:pt x="2876" y="11256"/>
                    <a:pt x="2876" y="10524"/>
                  </a:cubicBezTo>
                  <a:lnTo>
                    <a:pt x="2876" y="1329"/>
                  </a:lnTo>
                  <a:cubicBezTo>
                    <a:pt x="2876" y="624"/>
                    <a:pt x="2306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2;p50"/>
            <p:cNvSpPr/>
            <p:nvPr/>
          </p:nvSpPr>
          <p:spPr>
            <a:xfrm>
              <a:off x="8734000" y="2989050"/>
              <a:ext cx="61050" cy="134275"/>
            </a:xfrm>
            <a:custGeom>
              <a:avLst/>
              <a:gdLst/>
              <a:ahLst/>
              <a:cxnLst/>
              <a:rect l="l" t="t" r="r" b="b"/>
              <a:pathLst>
                <a:path w="2442" h="5371" extrusionOk="0">
                  <a:moveTo>
                    <a:pt x="1112" y="0"/>
                  </a:moveTo>
                  <a:cubicBezTo>
                    <a:pt x="515" y="0"/>
                    <a:pt x="0" y="515"/>
                    <a:pt x="0" y="1112"/>
                  </a:cubicBezTo>
                  <a:lnTo>
                    <a:pt x="0" y="4231"/>
                  </a:lnTo>
                  <a:cubicBezTo>
                    <a:pt x="0" y="4855"/>
                    <a:pt x="515" y="5371"/>
                    <a:pt x="1112" y="5371"/>
                  </a:cubicBezTo>
                  <a:lnTo>
                    <a:pt x="1329" y="5371"/>
                  </a:lnTo>
                  <a:cubicBezTo>
                    <a:pt x="1926" y="5371"/>
                    <a:pt x="2441" y="4855"/>
                    <a:pt x="2441" y="4231"/>
                  </a:cubicBezTo>
                  <a:lnTo>
                    <a:pt x="2441" y="1112"/>
                  </a:lnTo>
                  <a:cubicBezTo>
                    <a:pt x="2441" y="515"/>
                    <a:pt x="1926" y="0"/>
                    <a:pt x="1329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03;p50"/>
            <p:cNvSpPr/>
            <p:nvPr/>
          </p:nvSpPr>
          <p:spPr>
            <a:xfrm>
              <a:off x="8704150" y="2893425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5" y="1"/>
                  </a:moveTo>
                  <a:cubicBezTo>
                    <a:pt x="1086" y="1"/>
                    <a:pt x="1" y="1086"/>
                    <a:pt x="1" y="2415"/>
                  </a:cubicBezTo>
                  <a:cubicBezTo>
                    <a:pt x="1" y="3744"/>
                    <a:pt x="1086" y="4829"/>
                    <a:pt x="2415" y="4829"/>
                  </a:cubicBezTo>
                  <a:cubicBezTo>
                    <a:pt x="3744" y="4829"/>
                    <a:pt x="4829" y="3717"/>
                    <a:pt x="4829" y="2415"/>
                  </a:cubicBezTo>
                  <a:cubicBezTo>
                    <a:pt x="4829" y="1086"/>
                    <a:pt x="3744" y="1"/>
                    <a:pt x="2415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04;p50"/>
            <p:cNvSpPr/>
            <p:nvPr/>
          </p:nvSpPr>
          <p:spPr>
            <a:xfrm>
              <a:off x="9410050" y="2487250"/>
              <a:ext cx="71900" cy="295675"/>
            </a:xfrm>
            <a:custGeom>
              <a:avLst/>
              <a:gdLst/>
              <a:ahLst/>
              <a:cxnLst/>
              <a:rect l="l" t="t" r="r" b="b"/>
              <a:pathLst>
                <a:path w="2876" h="11827" extrusionOk="0">
                  <a:moveTo>
                    <a:pt x="1330" y="0"/>
                  </a:moveTo>
                  <a:cubicBezTo>
                    <a:pt x="570" y="0"/>
                    <a:pt x="1" y="624"/>
                    <a:pt x="1" y="1329"/>
                  </a:cubicBezTo>
                  <a:lnTo>
                    <a:pt x="1" y="10524"/>
                  </a:lnTo>
                  <a:cubicBezTo>
                    <a:pt x="1" y="11257"/>
                    <a:pt x="624" y="11826"/>
                    <a:pt x="1330" y="11826"/>
                  </a:cubicBezTo>
                  <a:lnTo>
                    <a:pt x="1574" y="11826"/>
                  </a:lnTo>
                  <a:cubicBezTo>
                    <a:pt x="2306" y="11826"/>
                    <a:pt x="2876" y="11230"/>
                    <a:pt x="2876" y="10524"/>
                  </a:cubicBezTo>
                  <a:lnTo>
                    <a:pt x="2876" y="1329"/>
                  </a:lnTo>
                  <a:cubicBezTo>
                    <a:pt x="2876" y="570"/>
                    <a:pt x="2279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05;p50"/>
            <p:cNvSpPr/>
            <p:nvPr/>
          </p:nvSpPr>
          <p:spPr>
            <a:xfrm>
              <a:off x="9416150" y="2780875"/>
              <a:ext cx="61050" cy="133600"/>
            </a:xfrm>
            <a:custGeom>
              <a:avLst/>
              <a:gdLst/>
              <a:ahLst/>
              <a:cxnLst/>
              <a:rect l="l" t="t" r="r" b="b"/>
              <a:pathLst>
                <a:path w="2442" h="5344" extrusionOk="0">
                  <a:moveTo>
                    <a:pt x="1113" y="0"/>
                  </a:moveTo>
                  <a:cubicBezTo>
                    <a:pt x="516" y="0"/>
                    <a:pt x="1" y="515"/>
                    <a:pt x="1" y="1112"/>
                  </a:cubicBezTo>
                  <a:lnTo>
                    <a:pt x="1" y="4231"/>
                  </a:lnTo>
                  <a:cubicBezTo>
                    <a:pt x="1" y="4855"/>
                    <a:pt x="516" y="5343"/>
                    <a:pt x="1113" y="5343"/>
                  </a:cubicBezTo>
                  <a:lnTo>
                    <a:pt x="1330" y="5343"/>
                  </a:lnTo>
                  <a:cubicBezTo>
                    <a:pt x="1926" y="5343"/>
                    <a:pt x="2442" y="4855"/>
                    <a:pt x="2442" y="4231"/>
                  </a:cubicBezTo>
                  <a:lnTo>
                    <a:pt x="2442" y="1112"/>
                  </a:lnTo>
                  <a:cubicBezTo>
                    <a:pt x="2442" y="515"/>
                    <a:pt x="1926" y="0"/>
                    <a:pt x="1330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06;p50"/>
            <p:cNvSpPr/>
            <p:nvPr/>
          </p:nvSpPr>
          <p:spPr>
            <a:xfrm>
              <a:off x="9410050" y="3120600"/>
              <a:ext cx="71900" cy="295650"/>
            </a:xfrm>
            <a:custGeom>
              <a:avLst/>
              <a:gdLst/>
              <a:ahLst/>
              <a:cxnLst/>
              <a:rect l="l" t="t" r="r" b="b"/>
              <a:pathLst>
                <a:path w="2876" h="11826" extrusionOk="0">
                  <a:moveTo>
                    <a:pt x="1330" y="0"/>
                  </a:moveTo>
                  <a:cubicBezTo>
                    <a:pt x="624" y="0"/>
                    <a:pt x="1" y="570"/>
                    <a:pt x="1" y="1329"/>
                  </a:cubicBezTo>
                  <a:lnTo>
                    <a:pt x="1" y="10524"/>
                  </a:lnTo>
                  <a:cubicBezTo>
                    <a:pt x="1" y="11229"/>
                    <a:pt x="570" y="11826"/>
                    <a:pt x="1330" y="11826"/>
                  </a:cubicBezTo>
                  <a:lnTo>
                    <a:pt x="1574" y="11826"/>
                  </a:lnTo>
                  <a:cubicBezTo>
                    <a:pt x="2279" y="11826"/>
                    <a:pt x="2876" y="11256"/>
                    <a:pt x="2876" y="10524"/>
                  </a:cubicBezTo>
                  <a:lnTo>
                    <a:pt x="2876" y="1329"/>
                  </a:lnTo>
                  <a:cubicBezTo>
                    <a:pt x="2876" y="624"/>
                    <a:pt x="2306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07;p50"/>
            <p:cNvSpPr/>
            <p:nvPr/>
          </p:nvSpPr>
          <p:spPr>
            <a:xfrm>
              <a:off x="9416150" y="2989050"/>
              <a:ext cx="61050" cy="134275"/>
            </a:xfrm>
            <a:custGeom>
              <a:avLst/>
              <a:gdLst/>
              <a:ahLst/>
              <a:cxnLst/>
              <a:rect l="l" t="t" r="r" b="b"/>
              <a:pathLst>
                <a:path w="2442" h="5371" extrusionOk="0">
                  <a:moveTo>
                    <a:pt x="1113" y="0"/>
                  </a:moveTo>
                  <a:cubicBezTo>
                    <a:pt x="516" y="0"/>
                    <a:pt x="1" y="515"/>
                    <a:pt x="1" y="1112"/>
                  </a:cubicBezTo>
                  <a:lnTo>
                    <a:pt x="1" y="4231"/>
                  </a:lnTo>
                  <a:cubicBezTo>
                    <a:pt x="1" y="4855"/>
                    <a:pt x="516" y="5371"/>
                    <a:pt x="1113" y="5371"/>
                  </a:cubicBezTo>
                  <a:lnTo>
                    <a:pt x="1330" y="5371"/>
                  </a:lnTo>
                  <a:cubicBezTo>
                    <a:pt x="1926" y="5371"/>
                    <a:pt x="2442" y="4855"/>
                    <a:pt x="2442" y="4231"/>
                  </a:cubicBezTo>
                  <a:lnTo>
                    <a:pt x="2442" y="1112"/>
                  </a:lnTo>
                  <a:cubicBezTo>
                    <a:pt x="2442" y="515"/>
                    <a:pt x="1926" y="0"/>
                    <a:pt x="1330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8;p50"/>
            <p:cNvSpPr/>
            <p:nvPr/>
          </p:nvSpPr>
          <p:spPr>
            <a:xfrm>
              <a:off x="9386325" y="2893425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4" y="1"/>
                  </a:moveTo>
                  <a:cubicBezTo>
                    <a:pt x="1085" y="1"/>
                    <a:pt x="0" y="1086"/>
                    <a:pt x="0" y="2415"/>
                  </a:cubicBezTo>
                  <a:cubicBezTo>
                    <a:pt x="0" y="3744"/>
                    <a:pt x="1085" y="4829"/>
                    <a:pt x="2414" y="4829"/>
                  </a:cubicBezTo>
                  <a:cubicBezTo>
                    <a:pt x="3743" y="4829"/>
                    <a:pt x="4828" y="3717"/>
                    <a:pt x="4828" y="2415"/>
                  </a:cubicBezTo>
                  <a:cubicBezTo>
                    <a:pt x="4828" y="1086"/>
                    <a:pt x="3743" y="1"/>
                    <a:pt x="2414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09;p50"/>
            <p:cNvSpPr/>
            <p:nvPr/>
          </p:nvSpPr>
          <p:spPr>
            <a:xfrm>
              <a:off x="8700075" y="2416050"/>
              <a:ext cx="810350" cy="100375"/>
            </a:xfrm>
            <a:custGeom>
              <a:avLst/>
              <a:gdLst/>
              <a:ahLst/>
              <a:cxnLst/>
              <a:rect l="l" t="t" r="r" b="b"/>
              <a:pathLst>
                <a:path w="32414" h="4015" extrusionOk="0">
                  <a:moveTo>
                    <a:pt x="679" y="0"/>
                  </a:moveTo>
                  <a:cubicBezTo>
                    <a:pt x="299" y="0"/>
                    <a:pt x="1" y="326"/>
                    <a:pt x="1" y="679"/>
                  </a:cubicBezTo>
                  <a:lnTo>
                    <a:pt x="1" y="3337"/>
                  </a:lnTo>
                  <a:cubicBezTo>
                    <a:pt x="1" y="3716"/>
                    <a:pt x="299" y="4015"/>
                    <a:pt x="679" y="4015"/>
                  </a:cubicBezTo>
                  <a:lnTo>
                    <a:pt x="31736" y="4015"/>
                  </a:lnTo>
                  <a:cubicBezTo>
                    <a:pt x="32115" y="4015"/>
                    <a:pt x="32414" y="3716"/>
                    <a:pt x="32414" y="3337"/>
                  </a:cubicBezTo>
                  <a:lnTo>
                    <a:pt x="32414" y="679"/>
                  </a:lnTo>
                  <a:cubicBezTo>
                    <a:pt x="32414" y="326"/>
                    <a:pt x="32115" y="0"/>
                    <a:pt x="31736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10;p50"/>
            <p:cNvSpPr/>
            <p:nvPr/>
          </p:nvSpPr>
          <p:spPr>
            <a:xfrm>
              <a:off x="8700075" y="3387750"/>
              <a:ext cx="810350" cy="99700"/>
            </a:xfrm>
            <a:custGeom>
              <a:avLst/>
              <a:gdLst/>
              <a:ahLst/>
              <a:cxnLst/>
              <a:rect l="l" t="t" r="r" b="b"/>
              <a:pathLst>
                <a:path w="32414" h="3988" extrusionOk="0">
                  <a:moveTo>
                    <a:pt x="679" y="1"/>
                  </a:moveTo>
                  <a:cubicBezTo>
                    <a:pt x="299" y="1"/>
                    <a:pt x="1" y="299"/>
                    <a:pt x="1" y="679"/>
                  </a:cubicBezTo>
                  <a:lnTo>
                    <a:pt x="1" y="3310"/>
                  </a:lnTo>
                  <a:cubicBezTo>
                    <a:pt x="1" y="3690"/>
                    <a:pt x="299" y="3988"/>
                    <a:pt x="679" y="3988"/>
                  </a:cubicBezTo>
                  <a:lnTo>
                    <a:pt x="31736" y="3988"/>
                  </a:lnTo>
                  <a:cubicBezTo>
                    <a:pt x="32115" y="3988"/>
                    <a:pt x="32414" y="3690"/>
                    <a:pt x="32414" y="3310"/>
                  </a:cubicBezTo>
                  <a:lnTo>
                    <a:pt x="32414" y="679"/>
                  </a:lnTo>
                  <a:cubicBezTo>
                    <a:pt x="32414" y="299"/>
                    <a:pt x="32115" y="1"/>
                    <a:pt x="31736" y="1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582;p50"/>
          <p:cNvGrpSpPr/>
          <p:nvPr/>
        </p:nvGrpSpPr>
        <p:grpSpPr>
          <a:xfrm>
            <a:off x="6582861" y="949678"/>
            <a:ext cx="2360270" cy="2894611"/>
            <a:chOff x="409535" y="2976244"/>
            <a:chExt cx="381803" cy="468232"/>
          </a:xfrm>
        </p:grpSpPr>
        <p:sp>
          <p:nvSpPr>
            <p:cNvPr id="37" name="Google Shape;583;p50"/>
            <p:cNvSpPr/>
            <p:nvPr/>
          </p:nvSpPr>
          <p:spPr>
            <a:xfrm>
              <a:off x="427862" y="3373926"/>
              <a:ext cx="37325" cy="42050"/>
            </a:xfrm>
            <a:custGeom>
              <a:avLst/>
              <a:gdLst/>
              <a:ahLst/>
              <a:cxnLst/>
              <a:rect l="l" t="t" r="r" b="b"/>
              <a:pathLst>
                <a:path w="1493" h="1682" extrusionOk="0">
                  <a:moveTo>
                    <a:pt x="733" y="0"/>
                  </a:moveTo>
                  <a:cubicBezTo>
                    <a:pt x="570" y="814"/>
                    <a:pt x="0" y="841"/>
                    <a:pt x="0" y="841"/>
                  </a:cubicBezTo>
                  <a:cubicBezTo>
                    <a:pt x="0" y="841"/>
                    <a:pt x="570" y="895"/>
                    <a:pt x="733" y="1682"/>
                  </a:cubicBezTo>
                  <a:cubicBezTo>
                    <a:pt x="896" y="868"/>
                    <a:pt x="1492" y="841"/>
                    <a:pt x="1492" y="841"/>
                  </a:cubicBezTo>
                  <a:cubicBezTo>
                    <a:pt x="1492" y="841"/>
                    <a:pt x="896" y="760"/>
                    <a:pt x="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84;p50"/>
            <p:cNvSpPr/>
            <p:nvPr/>
          </p:nvSpPr>
          <p:spPr>
            <a:xfrm>
              <a:off x="495455" y="2976244"/>
              <a:ext cx="33925" cy="39350"/>
            </a:xfrm>
            <a:custGeom>
              <a:avLst/>
              <a:gdLst/>
              <a:ahLst/>
              <a:cxnLst/>
              <a:rect l="l" t="t" r="r" b="b"/>
              <a:pathLst>
                <a:path w="1357" h="1574" extrusionOk="0">
                  <a:moveTo>
                    <a:pt x="679" y="0"/>
                  </a:moveTo>
                  <a:cubicBezTo>
                    <a:pt x="543" y="705"/>
                    <a:pt x="1" y="787"/>
                    <a:pt x="1" y="787"/>
                  </a:cubicBezTo>
                  <a:cubicBezTo>
                    <a:pt x="1" y="787"/>
                    <a:pt x="543" y="814"/>
                    <a:pt x="679" y="1573"/>
                  </a:cubicBezTo>
                  <a:cubicBezTo>
                    <a:pt x="814" y="841"/>
                    <a:pt x="1357" y="787"/>
                    <a:pt x="1357" y="787"/>
                  </a:cubicBezTo>
                  <a:cubicBezTo>
                    <a:pt x="1357" y="787"/>
                    <a:pt x="814" y="760"/>
                    <a:pt x="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85;p50"/>
            <p:cNvSpPr/>
            <p:nvPr/>
          </p:nvSpPr>
          <p:spPr>
            <a:xfrm>
              <a:off x="583173" y="3415976"/>
              <a:ext cx="25100" cy="28500"/>
            </a:xfrm>
            <a:custGeom>
              <a:avLst/>
              <a:gdLst/>
              <a:ahLst/>
              <a:cxnLst/>
              <a:rect l="l" t="t" r="r" b="b"/>
              <a:pathLst>
                <a:path w="1004" h="1140" extrusionOk="0">
                  <a:moveTo>
                    <a:pt x="516" y="0"/>
                  </a:moveTo>
                  <a:cubicBezTo>
                    <a:pt x="407" y="543"/>
                    <a:pt x="0" y="570"/>
                    <a:pt x="0" y="570"/>
                  </a:cubicBezTo>
                  <a:cubicBezTo>
                    <a:pt x="0" y="570"/>
                    <a:pt x="380" y="597"/>
                    <a:pt x="516" y="1139"/>
                  </a:cubicBezTo>
                  <a:cubicBezTo>
                    <a:pt x="597" y="597"/>
                    <a:pt x="1004" y="570"/>
                    <a:pt x="1004" y="570"/>
                  </a:cubicBezTo>
                  <a:cubicBezTo>
                    <a:pt x="1004" y="570"/>
                    <a:pt x="597" y="516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86;p50"/>
            <p:cNvSpPr/>
            <p:nvPr/>
          </p:nvSpPr>
          <p:spPr>
            <a:xfrm>
              <a:off x="766239" y="3350609"/>
              <a:ext cx="25100" cy="29200"/>
            </a:xfrm>
            <a:custGeom>
              <a:avLst/>
              <a:gdLst/>
              <a:ahLst/>
              <a:cxnLst/>
              <a:rect l="l" t="t" r="r" b="b"/>
              <a:pathLst>
                <a:path w="1004" h="1168" extrusionOk="0">
                  <a:moveTo>
                    <a:pt x="516" y="1"/>
                  </a:moveTo>
                  <a:cubicBezTo>
                    <a:pt x="407" y="543"/>
                    <a:pt x="0" y="570"/>
                    <a:pt x="0" y="570"/>
                  </a:cubicBezTo>
                  <a:cubicBezTo>
                    <a:pt x="0" y="570"/>
                    <a:pt x="380" y="625"/>
                    <a:pt x="516" y="1167"/>
                  </a:cubicBezTo>
                  <a:cubicBezTo>
                    <a:pt x="597" y="598"/>
                    <a:pt x="1004" y="570"/>
                    <a:pt x="1004" y="570"/>
                  </a:cubicBezTo>
                  <a:cubicBezTo>
                    <a:pt x="1004" y="570"/>
                    <a:pt x="597" y="543"/>
                    <a:pt x="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87;p50"/>
            <p:cNvSpPr/>
            <p:nvPr/>
          </p:nvSpPr>
          <p:spPr>
            <a:xfrm>
              <a:off x="758096" y="3229257"/>
              <a:ext cx="31900" cy="35275"/>
            </a:xfrm>
            <a:custGeom>
              <a:avLst/>
              <a:gdLst/>
              <a:ahLst/>
              <a:cxnLst/>
              <a:rect l="l" t="t" r="r" b="b"/>
              <a:pathLst>
                <a:path w="1276" h="1411" extrusionOk="0">
                  <a:moveTo>
                    <a:pt x="624" y="0"/>
                  </a:moveTo>
                  <a:cubicBezTo>
                    <a:pt x="488" y="679"/>
                    <a:pt x="0" y="706"/>
                    <a:pt x="0" y="706"/>
                  </a:cubicBezTo>
                  <a:cubicBezTo>
                    <a:pt x="0" y="706"/>
                    <a:pt x="488" y="733"/>
                    <a:pt x="624" y="1411"/>
                  </a:cubicBezTo>
                  <a:cubicBezTo>
                    <a:pt x="760" y="733"/>
                    <a:pt x="1275" y="706"/>
                    <a:pt x="1275" y="706"/>
                  </a:cubicBezTo>
                  <a:cubicBezTo>
                    <a:pt x="1275" y="706"/>
                    <a:pt x="760" y="679"/>
                    <a:pt x="6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88;p50"/>
            <p:cNvSpPr/>
            <p:nvPr/>
          </p:nvSpPr>
          <p:spPr>
            <a:xfrm>
              <a:off x="409535" y="3071709"/>
              <a:ext cx="32575" cy="37325"/>
            </a:xfrm>
            <a:custGeom>
              <a:avLst/>
              <a:gdLst/>
              <a:ahLst/>
              <a:cxnLst/>
              <a:rect l="l" t="t" r="r" b="b"/>
              <a:pathLst>
                <a:path w="1303" h="1493" extrusionOk="0">
                  <a:moveTo>
                    <a:pt x="652" y="1"/>
                  </a:moveTo>
                  <a:cubicBezTo>
                    <a:pt x="516" y="679"/>
                    <a:pt x="1" y="760"/>
                    <a:pt x="1" y="760"/>
                  </a:cubicBezTo>
                  <a:cubicBezTo>
                    <a:pt x="1" y="760"/>
                    <a:pt x="516" y="787"/>
                    <a:pt x="652" y="1492"/>
                  </a:cubicBezTo>
                  <a:cubicBezTo>
                    <a:pt x="787" y="814"/>
                    <a:pt x="1303" y="760"/>
                    <a:pt x="1303" y="760"/>
                  </a:cubicBezTo>
                  <a:cubicBezTo>
                    <a:pt x="1303" y="760"/>
                    <a:pt x="787" y="679"/>
                    <a:pt x="6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331;p69"/>
          <p:cNvGrpSpPr/>
          <p:nvPr/>
        </p:nvGrpSpPr>
        <p:grpSpPr>
          <a:xfrm>
            <a:off x="1140988" y="317426"/>
            <a:ext cx="1082105" cy="1243724"/>
            <a:chOff x="1407150" y="1337875"/>
            <a:chExt cx="516050" cy="593125"/>
          </a:xfrm>
        </p:grpSpPr>
        <p:sp>
          <p:nvSpPr>
            <p:cNvPr id="44" name="Google Shape;1332;p69"/>
            <p:cNvSpPr/>
            <p:nvPr/>
          </p:nvSpPr>
          <p:spPr>
            <a:xfrm>
              <a:off x="1482425" y="1337875"/>
              <a:ext cx="125475" cy="113950"/>
            </a:xfrm>
            <a:custGeom>
              <a:avLst/>
              <a:gdLst/>
              <a:ahLst/>
              <a:cxnLst/>
              <a:rect l="l" t="t" r="r" b="b"/>
              <a:pathLst>
                <a:path w="5019" h="4558" extrusionOk="0">
                  <a:moveTo>
                    <a:pt x="4069" y="1"/>
                  </a:moveTo>
                  <a:lnTo>
                    <a:pt x="2170" y="733"/>
                  </a:lnTo>
                  <a:lnTo>
                    <a:pt x="1899" y="814"/>
                  </a:lnTo>
                  <a:lnTo>
                    <a:pt x="0" y="1547"/>
                  </a:lnTo>
                  <a:lnTo>
                    <a:pt x="1329" y="4557"/>
                  </a:lnTo>
                  <a:lnTo>
                    <a:pt x="3065" y="3906"/>
                  </a:lnTo>
                  <a:lnTo>
                    <a:pt x="3337" y="3771"/>
                  </a:lnTo>
                  <a:lnTo>
                    <a:pt x="5018" y="3174"/>
                  </a:lnTo>
                  <a:lnTo>
                    <a:pt x="40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33;p69"/>
            <p:cNvSpPr/>
            <p:nvPr/>
          </p:nvSpPr>
          <p:spPr>
            <a:xfrm>
              <a:off x="1407150" y="1364075"/>
              <a:ext cx="516050" cy="566925"/>
            </a:xfrm>
            <a:custGeom>
              <a:avLst/>
              <a:gdLst/>
              <a:ahLst/>
              <a:cxnLst/>
              <a:rect l="l" t="t" r="r" b="b"/>
              <a:pathLst>
                <a:path w="20642" h="22677" extrusionOk="0">
                  <a:moveTo>
                    <a:pt x="8645" y="1"/>
                  </a:moveTo>
                  <a:cubicBezTo>
                    <a:pt x="8575" y="1"/>
                    <a:pt x="8504" y="13"/>
                    <a:pt x="8436" y="38"/>
                  </a:cubicBezTo>
                  <a:lnTo>
                    <a:pt x="2686" y="2207"/>
                  </a:lnTo>
                  <a:cubicBezTo>
                    <a:pt x="2360" y="2316"/>
                    <a:pt x="2225" y="2641"/>
                    <a:pt x="2333" y="2967"/>
                  </a:cubicBezTo>
                  <a:cubicBezTo>
                    <a:pt x="2417" y="3196"/>
                    <a:pt x="2628" y="3329"/>
                    <a:pt x="2870" y="3329"/>
                  </a:cubicBezTo>
                  <a:cubicBezTo>
                    <a:pt x="2942" y="3329"/>
                    <a:pt x="3017" y="3317"/>
                    <a:pt x="3093" y="3292"/>
                  </a:cubicBezTo>
                  <a:lnTo>
                    <a:pt x="3472" y="3130"/>
                  </a:lnTo>
                  <a:lnTo>
                    <a:pt x="4557" y="6005"/>
                  </a:lnTo>
                  <a:cubicBezTo>
                    <a:pt x="1384" y="8419"/>
                    <a:pt x="1" y="12731"/>
                    <a:pt x="1492" y="16664"/>
                  </a:cubicBezTo>
                  <a:cubicBezTo>
                    <a:pt x="2884" y="20375"/>
                    <a:pt x="6423" y="22677"/>
                    <a:pt x="10184" y="22677"/>
                  </a:cubicBezTo>
                  <a:cubicBezTo>
                    <a:pt x="11262" y="22677"/>
                    <a:pt x="12358" y="22488"/>
                    <a:pt x="13427" y="22089"/>
                  </a:cubicBezTo>
                  <a:cubicBezTo>
                    <a:pt x="18201" y="20272"/>
                    <a:pt x="20642" y="14928"/>
                    <a:pt x="18852" y="10155"/>
                  </a:cubicBezTo>
                  <a:cubicBezTo>
                    <a:pt x="17445" y="6447"/>
                    <a:pt x="13918" y="4162"/>
                    <a:pt x="10201" y="4162"/>
                  </a:cubicBezTo>
                  <a:cubicBezTo>
                    <a:pt x="9975" y="4162"/>
                    <a:pt x="9748" y="4170"/>
                    <a:pt x="9521" y="4187"/>
                  </a:cubicBezTo>
                  <a:lnTo>
                    <a:pt x="8436" y="1285"/>
                  </a:lnTo>
                  <a:lnTo>
                    <a:pt x="8843" y="1122"/>
                  </a:lnTo>
                  <a:cubicBezTo>
                    <a:pt x="9141" y="1041"/>
                    <a:pt x="9277" y="689"/>
                    <a:pt x="9196" y="390"/>
                  </a:cubicBezTo>
                  <a:cubicBezTo>
                    <a:pt x="9112" y="139"/>
                    <a:pt x="8883" y="1"/>
                    <a:pt x="8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34;p69"/>
            <p:cNvSpPr/>
            <p:nvPr/>
          </p:nvSpPr>
          <p:spPr>
            <a:xfrm>
              <a:off x="1473600" y="1589175"/>
              <a:ext cx="402150" cy="299875"/>
            </a:xfrm>
            <a:custGeom>
              <a:avLst/>
              <a:gdLst/>
              <a:ahLst/>
              <a:cxnLst/>
              <a:rect l="l" t="t" r="r" b="b"/>
              <a:pathLst>
                <a:path w="16086" h="11995" extrusionOk="0">
                  <a:moveTo>
                    <a:pt x="12095" y="1"/>
                  </a:moveTo>
                  <a:cubicBezTo>
                    <a:pt x="11233" y="1"/>
                    <a:pt x="10378" y="56"/>
                    <a:pt x="9440" y="391"/>
                  </a:cubicBezTo>
                  <a:cubicBezTo>
                    <a:pt x="6972" y="1313"/>
                    <a:pt x="5615" y="3619"/>
                    <a:pt x="2903" y="4650"/>
                  </a:cubicBezTo>
                  <a:cubicBezTo>
                    <a:pt x="1899" y="5002"/>
                    <a:pt x="896" y="5246"/>
                    <a:pt x="1" y="5382"/>
                  </a:cubicBezTo>
                  <a:cubicBezTo>
                    <a:pt x="82" y="5952"/>
                    <a:pt x="218" y="6494"/>
                    <a:pt x="408" y="7091"/>
                  </a:cubicBezTo>
                  <a:cubicBezTo>
                    <a:pt x="1545" y="10123"/>
                    <a:pt x="4431" y="11995"/>
                    <a:pt x="7519" y="11995"/>
                  </a:cubicBezTo>
                  <a:cubicBezTo>
                    <a:pt x="8408" y="11995"/>
                    <a:pt x="9314" y="11840"/>
                    <a:pt x="10199" y="11512"/>
                  </a:cubicBezTo>
                  <a:cubicBezTo>
                    <a:pt x="14105" y="10047"/>
                    <a:pt x="16085" y="5680"/>
                    <a:pt x="14620" y="1747"/>
                  </a:cubicBezTo>
                  <a:cubicBezTo>
                    <a:pt x="14403" y="1096"/>
                    <a:pt x="14078" y="527"/>
                    <a:pt x="13725" y="12"/>
                  </a:cubicBezTo>
                  <a:cubicBezTo>
                    <a:pt x="13616" y="14"/>
                    <a:pt x="13507" y="14"/>
                    <a:pt x="13400" y="14"/>
                  </a:cubicBezTo>
                  <a:cubicBezTo>
                    <a:pt x="12956" y="14"/>
                    <a:pt x="12525" y="1"/>
                    <a:pt x="120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35;p69"/>
            <p:cNvSpPr/>
            <p:nvPr/>
          </p:nvSpPr>
          <p:spPr>
            <a:xfrm>
              <a:off x="1474275" y="1583250"/>
              <a:ext cx="341125" cy="147325"/>
            </a:xfrm>
            <a:custGeom>
              <a:avLst/>
              <a:gdLst/>
              <a:ahLst/>
              <a:cxnLst/>
              <a:rect l="l" t="t" r="r" b="b"/>
              <a:pathLst>
                <a:path w="13645" h="5893" extrusionOk="0">
                  <a:moveTo>
                    <a:pt x="12029" y="1"/>
                  </a:moveTo>
                  <a:cubicBezTo>
                    <a:pt x="8162" y="1"/>
                    <a:pt x="4361" y="3485"/>
                    <a:pt x="3337" y="4127"/>
                  </a:cubicBezTo>
                  <a:cubicBezTo>
                    <a:pt x="2198" y="4887"/>
                    <a:pt x="1" y="5619"/>
                    <a:pt x="1" y="5619"/>
                  </a:cubicBezTo>
                  <a:cubicBezTo>
                    <a:pt x="291" y="5804"/>
                    <a:pt x="641" y="5892"/>
                    <a:pt x="1040" y="5892"/>
                  </a:cubicBezTo>
                  <a:cubicBezTo>
                    <a:pt x="2395" y="5892"/>
                    <a:pt x="4309" y="4875"/>
                    <a:pt x="6321" y="3178"/>
                  </a:cubicBezTo>
                  <a:cubicBezTo>
                    <a:pt x="8952" y="1035"/>
                    <a:pt x="13644" y="221"/>
                    <a:pt x="13644" y="221"/>
                  </a:cubicBezTo>
                  <a:cubicBezTo>
                    <a:pt x="13110" y="69"/>
                    <a:pt x="12569" y="1"/>
                    <a:pt x="120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36;p69"/>
            <p:cNvSpPr/>
            <p:nvPr/>
          </p:nvSpPr>
          <p:spPr>
            <a:xfrm>
              <a:off x="1718400" y="1658350"/>
              <a:ext cx="28500" cy="25650"/>
            </a:xfrm>
            <a:custGeom>
              <a:avLst/>
              <a:gdLst/>
              <a:ahLst/>
              <a:cxnLst/>
              <a:rect l="l" t="t" r="r" b="b"/>
              <a:pathLst>
                <a:path w="1140" h="1026" extrusionOk="0">
                  <a:moveTo>
                    <a:pt x="573" y="1"/>
                  </a:moveTo>
                  <a:cubicBezTo>
                    <a:pt x="515" y="1"/>
                    <a:pt x="458" y="13"/>
                    <a:pt x="407" y="38"/>
                  </a:cubicBezTo>
                  <a:cubicBezTo>
                    <a:pt x="136" y="147"/>
                    <a:pt x="0" y="418"/>
                    <a:pt x="82" y="689"/>
                  </a:cubicBezTo>
                  <a:cubicBezTo>
                    <a:pt x="165" y="897"/>
                    <a:pt x="359" y="1025"/>
                    <a:pt x="555" y="1025"/>
                  </a:cubicBezTo>
                  <a:cubicBezTo>
                    <a:pt x="615" y="1025"/>
                    <a:pt x="676" y="1013"/>
                    <a:pt x="733" y="988"/>
                  </a:cubicBezTo>
                  <a:cubicBezTo>
                    <a:pt x="1004" y="879"/>
                    <a:pt x="1140" y="581"/>
                    <a:pt x="1031" y="337"/>
                  </a:cubicBezTo>
                  <a:cubicBezTo>
                    <a:pt x="969" y="129"/>
                    <a:pt x="763" y="1"/>
                    <a:pt x="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37;p69"/>
            <p:cNvSpPr/>
            <p:nvPr/>
          </p:nvSpPr>
          <p:spPr>
            <a:xfrm>
              <a:off x="1739425" y="1738375"/>
              <a:ext cx="28500" cy="25275"/>
            </a:xfrm>
            <a:custGeom>
              <a:avLst/>
              <a:gdLst/>
              <a:ahLst/>
              <a:cxnLst/>
              <a:rect l="l" t="t" r="r" b="b"/>
              <a:pathLst>
                <a:path w="1140" h="1011" extrusionOk="0">
                  <a:moveTo>
                    <a:pt x="585" y="0"/>
                  </a:moveTo>
                  <a:cubicBezTo>
                    <a:pt x="525" y="0"/>
                    <a:pt x="464" y="12"/>
                    <a:pt x="407" y="38"/>
                  </a:cubicBezTo>
                  <a:cubicBezTo>
                    <a:pt x="136" y="119"/>
                    <a:pt x="0" y="445"/>
                    <a:pt x="109" y="662"/>
                  </a:cubicBezTo>
                  <a:cubicBezTo>
                    <a:pt x="174" y="880"/>
                    <a:pt x="398" y="1011"/>
                    <a:pt x="596" y="1011"/>
                  </a:cubicBezTo>
                  <a:cubicBezTo>
                    <a:pt x="644" y="1011"/>
                    <a:pt x="690" y="1003"/>
                    <a:pt x="733" y="987"/>
                  </a:cubicBezTo>
                  <a:cubicBezTo>
                    <a:pt x="1004" y="879"/>
                    <a:pt x="1139" y="580"/>
                    <a:pt x="1058" y="336"/>
                  </a:cubicBezTo>
                  <a:cubicBezTo>
                    <a:pt x="975" y="129"/>
                    <a:pt x="781" y="0"/>
                    <a:pt x="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38;p69"/>
            <p:cNvSpPr/>
            <p:nvPr/>
          </p:nvSpPr>
          <p:spPr>
            <a:xfrm>
              <a:off x="1635000" y="1759375"/>
              <a:ext cx="26475" cy="22950"/>
            </a:xfrm>
            <a:custGeom>
              <a:avLst/>
              <a:gdLst/>
              <a:ahLst/>
              <a:cxnLst/>
              <a:rect l="l" t="t" r="r" b="b"/>
              <a:pathLst>
                <a:path w="1059" h="918" extrusionOk="0">
                  <a:moveTo>
                    <a:pt x="548" y="1"/>
                  </a:moveTo>
                  <a:cubicBezTo>
                    <a:pt x="495" y="1"/>
                    <a:pt x="438" y="13"/>
                    <a:pt x="380" y="39"/>
                  </a:cubicBezTo>
                  <a:cubicBezTo>
                    <a:pt x="136" y="93"/>
                    <a:pt x="0" y="364"/>
                    <a:pt x="109" y="608"/>
                  </a:cubicBezTo>
                  <a:cubicBezTo>
                    <a:pt x="191" y="794"/>
                    <a:pt x="337" y="917"/>
                    <a:pt x="510" y="917"/>
                  </a:cubicBezTo>
                  <a:cubicBezTo>
                    <a:pt x="564" y="917"/>
                    <a:pt x="620" y="905"/>
                    <a:pt x="678" y="880"/>
                  </a:cubicBezTo>
                  <a:cubicBezTo>
                    <a:pt x="922" y="771"/>
                    <a:pt x="1058" y="554"/>
                    <a:pt x="950" y="310"/>
                  </a:cubicBezTo>
                  <a:cubicBezTo>
                    <a:pt x="867" y="124"/>
                    <a:pt x="721" y="1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39;p69"/>
            <p:cNvSpPr/>
            <p:nvPr/>
          </p:nvSpPr>
          <p:spPr>
            <a:xfrm>
              <a:off x="1698725" y="1818250"/>
              <a:ext cx="21725" cy="19750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428" y="0"/>
                  </a:moveTo>
                  <a:cubicBezTo>
                    <a:pt x="386" y="0"/>
                    <a:pt x="343" y="6"/>
                    <a:pt x="299" y="16"/>
                  </a:cubicBezTo>
                  <a:cubicBezTo>
                    <a:pt x="109" y="98"/>
                    <a:pt x="1" y="315"/>
                    <a:pt x="55" y="532"/>
                  </a:cubicBezTo>
                  <a:cubicBezTo>
                    <a:pt x="122" y="688"/>
                    <a:pt x="300" y="790"/>
                    <a:pt x="467" y="790"/>
                  </a:cubicBezTo>
                  <a:cubicBezTo>
                    <a:pt x="503" y="790"/>
                    <a:pt x="537" y="785"/>
                    <a:pt x="570" y="776"/>
                  </a:cubicBezTo>
                  <a:cubicBezTo>
                    <a:pt x="787" y="694"/>
                    <a:pt x="869" y="450"/>
                    <a:pt x="815" y="260"/>
                  </a:cubicBezTo>
                  <a:cubicBezTo>
                    <a:pt x="749" y="87"/>
                    <a:pt x="598" y="0"/>
                    <a:pt x="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40;p69"/>
            <p:cNvSpPr/>
            <p:nvPr/>
          </p:nvSpPr>
          <p:spPr>
            <a:xfrm>
              <a:off x="1557000" y="1730575"/>
              <a:ext cx="29200" cy="25300"/>
            </a:xfrm>
            <a:custGeom>
              <a:avLst/>
              <a:gdLst/>
              <a:ahLst/>
              <a:cxnLst/>
              <a:rect l="l" t="t" r="r" b="b"/>
              <a:pathLst>
                <a:path w="1168" h="1012" extrusionOk="0">
                  <a:moveTo>
                    <a:pt x="555" y="1"/>
                  </a:moveTo>
                  <a:cubicBezTo>
                    <a:pt x="505" y="1"/>
                    <a:pt x="455" y="9"/>
                    <a:pt x="408" y="24"/>
                  </a:cubicBezTo>
                  <a:cubicBezTo>
                    <a:pt x="137" y="106"/>
                    <a:pt x="1" y="404"/>
                    <a:pt x="109" y="675"/>
                  </a:cubicBezTo>
                  <a:cubicBezTo>
                    <a:pt x="192" y="883"/>
                    <a:pt x="387" y="1011"/>
                    <a:pt x="583" y="1011"/>
                  </a:cubicBezTo>
                  <a:cubicBezTo>
                    <a:pt x="643" y="1011"/>
                    <a:pt x="703" y="999"/>
                    <a:pt x="760" y="974"/>
                  </a:cubicBezTo>
                  <a:cubicBezTo>
                    <a:pt x="1032" y="892"/>
                    <a:pt x="1167" y="567"/>
                    <a:pt x="1059" y="350"/>
                  </a:cubicBezTo>
                  <a:cubicBezTo>
                    <a:pt x="971" y="131"/>
                    <a:pt x="761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4665529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Where</a:t>
            </a:r>
            <a:r>
              <a:rPr lang="tr-T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Alice?</a:t>
            </a:r>
            <a:endParaRPr lang="tr-TR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/>
              <a:t>She</a:t>
            </a:r>
            <a:r>
              <a:rPr lang="tr-TR" sz="4000" dirty="0" smtClean="0"/>
              <a:t> is </a:t>
            </a:r>
            <a:r>
              <a:rPr lang="tr-TR" sz="40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</a:t>
            </a:r>
            <a:r>
              <a:rPr lang="tr-TR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box</a:t>
            </a:r>
            <a:r>
              <a:rPr lang="tr-TR" sz="4000" dirty="0" smtClean="0"/>
              <a:t>.</a:t>
            </a:r>
            <a:endParaRPr lang="tr-TR" sz="4000" dirty="0"/>
          </a:p>
        </p:txBody>
      </p:sp>
      <p:pic>
        <p:nvPicPr>
          <p:cNvPr id="6" name="Picture 2" descr="Alice Png Images - Alice In Wonderland Alice Png , Transparent Cartoon,  Free Cliparts &amp; Silhouettes - NetClipar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" b="100000" l="10000" r="90000">
                        <a14:foregroundMark x1="45543" y1="67671" x2="43913" y2="59676"/>
                        <a14:foregroundMark x1="58370" y1="44728" x2="63804" y2="58864"/>
                        <a14:foregroundMark x1="62935" y1="51796" x2="59674" y2="43801"/>
                        <a14:foregroundMark x1="64674" y1="48204" x2="62174" y2="40672"/>
                        <a14:foregroundMark x1="75000" y1="93279" x2="67500" y2="80533"/>
                        <a14:foregroundMark x1="61304" y1="92468" x2="58370" y2="76477"/>
                        <a14:foregroundMark x1="72500" y1="93743" x2="66739" y2="94670"/>
                        <a14:foregroundMark x1="28587" y1="77404" x2="36413" y2="71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61" y="2204864"/>
            <a:ext cx="4658544" cy="436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dboard box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66" y="2636912"/>
            <a:ext cx="5346145" cy="44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oogle Shape;589;p50"/>
          <p:cNvGrpSpPr/>
          <p:nvPr/>
        </p:nvGrpSpPr>
        <p:grpSpPr>
          <a:xfrm rot="401078">
            <a:off x="6712976" y="1950602"/>
            <a:ext cx="1226619" cy="1965640"/>
            <a:chOff x="8700075" y="2302800"/>
            <a:chExt cx="810350" cy="1298575"/>
          </a:xfrm>
        </p:grpSpPr>
        <p:sp>
          <p:nvSpPr>
            <p:cNvPr id="22" name="Google Shape;590;p50"/>
            <p:cNvSpPr/>
            <p:nvPr/>
          </p:nvSpPr>
          <p:spPr>
            <a:xfrm>
              <a:off x="8845200" y="2516400"/>
              <a:ext cx="522150" cy="871375"/>
            </a:xfrm>
            <a:custGeom>
              <a:avLst/>
              <a:gdLst/>
              <a:ahLst/>
              <a:cxnLst/>
              <a:rect l="l" t="t" r="r" b="b"/>
              <a:pathLst>
                <a:path w="20886" h="34855" extrusionOk="0">
                  <a:moveTo>
                    <a:pt x="0" y="1"/>
                  </a:moveTo>
                  <a:cubicBezTo>
                    <a:pt x="0" y="10064"/>
                    <a:pt x="8843" y="15109"/>
                    <a:pt x="8843" y="17414"/>
                  </a:cubicBezTo>
                  <a:cubicBezTo>
                    <a:pt x="8843" y="19720"/>
                    <a:pt x="0" y="24792"/>
                    <a:pt x="0" y="34855"/>
                  </a:cubicBezTo>
                  <a:lnTo>
                    <a:pt x="20886" y="34855"/>
                  </a:lnTo>
                  <a:cubicBezTo>
                    <a:pt x="20886" y="24792"/>
                    <a:pt x="12016" y="19720"/>
                    <a:pt x="12016" y="17414"/>
                  </a:cubicBezTo>
                  <a:cubicBezTo>
                    <a:pt x="12016" y="15109"/>
                    <a:pt x="20886" y="10064"/>
                    <a:pt x="20886" y="1"/>
                  </a:cubicBezTo>
                  <a:close/>
                </a:path>
              </a:pathLst>
            </a:custGeom>
            <a:solidFill>
              <a:srgbClr val="FFE480"/>
            </a:solidFill>
            <a:ln w="9525" cap="flat" cmpd="sng">
              <a:solidFill>
                <a:srgbClr val="FFE1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91;p50"/>
            <p:cNvSpPr/>
            <p:nvPr/>
          </p:nvSpPr>
          <p:spPr>
            <a:xfrm>
              <a:off x="8906900" y="3221625"/>
              <a:ext cx="397400" cy="166825"/>
            </a:xfrm>
            <a:custGeom>
              <a:avLst/>
              <a:gdLst/>
              <a:ahLst/>
              <a:cxnLst/>
              <a:rect l="l" t="t" r="r" b="b"/>
              <a:pathLst>
                <a:path w="15896" h="6673" extrusionOk="0">
                  <a:moveTo>
                    <a:pt x="7975" y="0"/>
                  </a:moveTo>
                  <a:cubicBezTo>
                    <a:pt x="3554" y="0"/>
                    <a:pt x="1" y="6673"/>
                    <a:pt x="1" y="6673"/>
                  </a:cubicBezTo>
                  <a:lnTo>
                    <a:pt x="15895" y="6673"/>
                  </a:lnTo>
                  <a:cubicBezTo>
                    <a:pt x="15895" y="6646"/>
                    <a:pt x="12342" y="0"/>
                    <a:pt x="7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92;p50"/>
            <p:cNvSpPr/>
            <p:nvPr/>
          </p:nvSpPr>
          <p:spPr>
            <a:xfrm>
              <a:off x="8958450" y="2770700"/>
              <a:ext cx="294975" cy="147175"/>
            </a:xfrm>
            <a:custGeom>
              <a:avLst/>
              <a:gdLst/>
              <a:ahLst/>
              <a:cxnLst/>
              <a:rect l="l" t="t" r="r" b="b"/>
              <a:pathLst>
                <a:path w="11799" h="5887" extrusionOk="0">
                  <a:moveTo>
                    <a:pt x="27" y="0"/>
                  </a:moveTo>
                  <a:cubicBezTo>
                    <a:pt x="0" y="0"/>
                    <a:pt x="4231" y="5886"/>
                    <a:pt x="5913" y="5886"/>
                  </a:cubicBezTo>
                  <a:cubicBezTo>
                    <a:pt x="7540" y="5886"/>
                    <a:pt x="11799" y="0"/>
                    <a:pt x="11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93;p50"/>
            <p:cNvSpPr/>
            <p:nvPr/>
          </p:nvSpPr>
          <p:spPr>
            <a:xfrm>
              <a:off x="8887925" y="2507600"/>
              <a:ext cx="184450" cy="342450"/>
            </a:xfrm>
            <a:custGeom>
              <a:avLst/>
              <a:gdLst/>
              <a:ahLst/>
              <a:cxnLst/>
              <a:rect l="l" t="t" r="r" b="b"/>
              <a:pathLst>
                <a:path w="7378" h="13698" extrusionOk="0">
                  <a:moveTo>
                    <a:pt x="1438" y="0"/>
                  </a:moveTo>
                  <a:lnTo>
                    <a:pt x="1438" y="0"/>
                  </a:lnTo>
                  <a:cubicBezTo>
                    <a:pt x="1438" y="1"/>
                    <a:pt x="1" y="8409"/>
                    <a:pt x="7378" y="13698"/>
                  </a:cubicBezTo>
                  <a:cubicBezTo>
                    <a:pt x="7378" y="13671"/>
                    <a:pt x="2658" y="7107"/>
                    <a:pt x="1438" y="0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94;p50"/>
            <p:cNvSpPr/>
            <p:nvPr/>
          </p:nvSpPr>
          <p:spPr>
            <a:xfrm>
              <a:off x="8874350" y="3012775"/>
              <a:ext cx="206850" cy="372975"/>
            </a:xfrm>
            <a:custGeom>
              <a:avLst/>
              <a:gdLst/>
              <a:ahLst/>
              <a:cxnLst/>
              <a:rect l="l" t="t" r="r" b="b"/>
              <a:pathLst>
                <a:path w="8274" h="14919" extrusionOk="0">
                  <a:moveTo>
                    <a:pt x="8246" y="0"/>
                  </a:moveTo>
                  <a:lnTo>
                    <a:pt x="8246" y="0"/>
                  </a:lnTo>
                  <a:cubicBezTo>
                    <a:pt x="1" y="5805"/>
                    <a:pt x="1899" y="14918"/>
                    <a:pt x="1899" y="14918"/>
                  </a:cubicBezTo>
                  <a:cubicBezTo>
                    <a:pt x="3066" y="7134"/>
                    <a:pt x="8273" y="0"/>
                    <a:pt x="8246" y="0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95;p50"/>
            <p:cNvSpPr/>
            <p:nvPr/>
          </p:nvSpPr>
          <p:spPr>
            <a:xfrm>
              <a:off x="8704150" y="2302800"/>
              <a:ext cx="120725" cy="120050"/>
            </a:xfrm>
            <a:custGeom>
              <a:avLst/>
              <a:gdLst/>
              <a:ahLst/>
              <a:cxnLst/>
              <a:rect l="l" t="t" r="r" b="b"/>
              <a:pathLst>
                <a:path w="4829" h="4802" extrusionOk="0">
                  <a:moveTo>
                    <a:pt x="2415" y="1"/>
                  </a:moveTo>
                  <a:cubicBezTo>
                    <a:pt x="1086" y="1"/>
                    <a:pt x="1" y="1086"/>
                    <a:pt x="1" y="2415"/>
                  </a:cubicBezTo>
                  <a:cubicBezTo>
                    <a:pt x="1" y="3717"/>
                    <a:pt x="1086" y="4802"/>
                    <a:pt x="2415" y="4802"/>
                  </a:cubicBezTo>
                  <a:cubicBezTo>
                    <a:pt x="3744" y="4802"/>
                    <a:pt x="4829" y="3717"/>
                    <a:pt x="4829" y="2415"/>
                  </a:cubicBezTo>
                  <a:cubicBezTo>
                    <a:pt x="4829" y="1086"/>
                    <a:pt x="3744" y="1"/>
                    <a:pt x="2415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96;p50"/>
            <p:cNvSpPr/>
            <p:nvPr/>
          </p:nvSpPr>
          <p:spPr>
            <a:xfrm>
              <a:off x="8704150" y="3480650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5" y="1"/>
                  </a:moveTo>
                  <a:cubicBezTo>
                    <a:pt x="1086" y="1"/>
                    <a:pt x="1" y="1086"/>
                    <a:pt x="1" y="2415"/>
                  </a:cubicBezTo>
                  <a:cubicBezTo>
                    <a:pt x="1" y="3744"/>
                    <a:pt x="1086" y="4829"/>
                    <a:pt x="2415" y="4829"/>
                  </a:cubicBezTo>
                  <a:cubicBezTo>
                    <a:pt x="3744" y="4829"/>
                    <a:pt x="4829" y="3744"/>
                    <a:pt x="4829" y="2415"/>
                  </a:cubicBezTo>
                  <a:cubicBezTo>
                    <a:pt x="4829" y="1086"/>
                    <a:pt x="3744" y="1"/>
                    <a:pt x="2415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97;p50"/>
            <p:cNvSpPr/>
            <p:nvPr/>
          </p:nvSpPr>
          <p:spPr>
            <a:xfrm>
              <a:off x="9386325" y="2302800"/>
              <a:ext cx="120725" cy="120050"/>
            </a:xfrm>
            <a:custGeom>
              <a:avLst/>
              <a:gdLst/>
              <a:ahLst/>
              <a:cxnLst/>
              <a:rect l="l" t="t" r="r" b="b"/>
              <a:pathLst>
                <a:path w="4829" h="4802" extrusionOk="0">
                  <a:moveTo>
                    <a:pt x="2414" y="1"/>
                  </a:moveTo>
                  <a:cubicBezTo>
                    <a:pt x="1085" y="1"/>
                    <a:pt x="0" y="1086"/>
                    <a:pt x="0" y="2415"/>
                  </a:cubicBezTo>
                  <a:cubicBezTo>
                    <a:pt x="0" y="3717"/>
                    <a:pt x="1085" y="4802"/>
                    <a:pt x="2414" y="4802"/>
                  </a:cubicBezTo>
                  <a:cubicBezTo>
                    <a:pt x="3743" y="4802"/>
                    <a:pt x="4828" y="3717"/>
                    <a:pt x="4828" y="2415"/>
                  </a:cubicBezTo>
                  <a:cubicBezTo>
                    <a:pt x="4828" y="1086"/>
                    <a:pt x="3743" y="1"/>
                    <a:pt x="2414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98;p50"/>
            <p:cNvSpPr/>
            <p:nvPr/>
          </p:nvSpPr>
          <p:spPr>
            <a:xfrm>
              <a:off x="9386325" y="3480650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4" y="1"/>
                  </a:moveTo>
                  <a:cubicBezTo>
                    <a:pt x="1085" y="1"/>
                    <a:pt x="0" y="1086"/>
                    <a:pt x="0" y="2415"/>
                  </a:cubicBezTo>
                  <a:cubicBezTo>
                    <a:pt x="0" y="3744"/>
                    <a:pt x="1085" y="4829"/>
                    <a:pt x="2414" y="4829"/>
                  </a:cubicBezTo>
                  <a:cubicBezTo>
                    <a:pt x="3743" y="4829"/>
                    <a:pt x="4828" y="3744"/>
                    <a:pt x="4828" y="2415"/>
                  </a:cubicBezTo>
                  <a:cubicBezTo>
                    <a:pt x="4828" y="1086"/>
                    <a:pt x="3743" y="1"/>
                    <a:pt x="2414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99;p50"/>
            <p:cNvSpPr/>
            <p:nvPr/>
          </p:nvSpPr>
          <p:spPr>
            <a:xfrm>
              <a:off x="8727875" y="2487250"/>
              <a:ext cx="71925" cy="295675"/>
            </a:xfrm>
            <a:custGeom>
              <a:avLst/>
              <a:gdLst/>
              <a:ahLst/>
              <a:cxnLst/>
              <a:rect l="l" t="t" r="r" b="b"/>
              <a:pathLst>
                <a:path w="2877" h="11827" extrusionOk="0">
                  <a:moveTo>
                    <a:pt x="1330" y="0"/>
                  </a:moveTo>
                  <a:cubicBezTo>
                    <a:pt x="571" y="0"/>
                    <a:pt x="1" y="624"/>
                    <a:pt x="1" y="1329"/>
                  </a:cubicBezTo>
                  <a:lnTo>
                    <a:pt x="1" y="10524"/>
                  </a:lnTo>
                  <a:cubicBezTo>
                    <a:pt x="1" y="11257"/>
                    <a:pt x="625" y="11826"/>
                    <a:pt x="1330" y="11826"/>
                  </a:cubicBezTo>
                  <a:lnTo>
                    <a:pt x="1574" y="11826"/>
                  </a:lnTo>
                  <a:cubicBezTo>
                    <a:pt x="2306" y="11826"/>
                    <a:pt x="2876" y="11230"/>
                    <a:pt x="2876" y="10524"/>
                  </a:cubicBezTo>
                  <a:lnTo>
                    <a:pt x="2876" y="1329"/>
                  </a:lnTo>
                  <a:cubicBezTo>
                    <a:pt x="2876" y="570"/>
                    <a:pt x="2279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00;p50"/>
            <p:cNvSpPr/>
            <p:nvPr/>
          </p:nvSpPr>
          <p:spPr>
            <a:xfrm>
              <a:off x="8734000" y="2780875"/>
              <a:ext cx="61050" cy="133600"/>
            </a:xfrm>
            <a:custGeom>
              <a:avLst/>
              <a:gdLst/>
              <a:ahLst/>
              <a:cxnLst/>
              <a:rect l="l" t="t" r="r" b="b"/>
              <a:pathLst>
                <a:path w="2442" h="5344" extrusionOk="0">
                  <a:moveTo>
                    <a:pt x="1112" y="0"/>
                  </a:moveTo>
                  <a:cubicBezTo>
                    <a:pt x="515" y="0"/>
                    <a:pt x="0" y="515"/>
                    <a:pt x="0" y="1112"/>
                  </a:cubicBezTo>
                  <a:lnTo>
                    <a:pt x="0" y="4231"/>
                  </a:lnTo>
                  <a:cubicBezTo>
                    <a:pt x="0" y="4855"/>
                    <a:pt x="515" y="5343"/>
                    <a:pt x="1112" y="5343"/>
                  </a:cubicBezTo>
                  <a:lnTo>
                    <a:pt x="1329" y="5343"/>
                  </a:lnTo>
                  <a:cubicBezTo>
                    <a:pt x="1926" y="5343"/>
                    <a:pt x="2441" y="4855"/>
                    <a:pt x="2441" y="4231"/>
                  </a:cubicBezTo>
                  <a:lnTo>
                    <a:pt x="2441" y="1112"/>
                  </a:lnTo>
                  <a:cubicBezTo>
                    <a:pt x="2441" y="515"/>
                    <a:pt x="1926" y="0"/>
                    <a:pt x="1329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1;p50"/>
            <p:cNvSpPr/>
            <p:nvPr/>
          </p:nvSpPr>
          <p:spPr>
            <a:xfrm>
              <a:off x="8727875" y="3120600"/>
              <a:ext cx="71925" cy="295650"/>
            </a:xfrm>
            <a:custGeom>
              <a:avLst/>
              <a:gdLst/>
              <a:ahLst/>
              <a:cxnLst/>
              <a:rect l="l" t="t" r="r" b="b"/>
              <a:pathLst>
                <a:path w="2877" h="11826" extrusionOk="0">
                  <a:moveTo>
                    <a:pt x="1330" y="0"/>
                  </a:moveTo>
                  <a:cubicBezTo>
                    <a:pt x="625" y="0"/>
                    <a:pt x="1" y="570"/>
                    <a:pt x="1" y="1329"/>
                  </a:cubicBezTo>
                  <a:lnTo>
                    <a:pt x="1" y="10524"/>
                  </a:lnTo>
                  <a:cubicBezTo>
                    <a:pt x="1" y="11229"/>
                    <a:pt x="571" y="11826"/>
                    <a:pt x="1330" y="11826"/>
                  </a:cubicBezTo>
                  <a:lnTo>
                    <a:pt x="1574" y="11826"/>
                  </a:lnTo>
                  <a:cubicBezTo>
                    <a:pt x="2279" y="11826"/>
                    <a:pt x="2876" y="11256"/>
                    <a:pt x="2876" y="10524"/>
                  </a:cubicBezTo>
                  <a:lnTo>
                    <a:pt x="2876" y="1329"/>
                  </a:lnTo>
                  <a:cubicBezTo>
                    <a:pt x="2876" y="624"/>
                    <a:pt x="2306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02;p50"/>
            <p:cNvSpPr/>
            <p:nvPr/>
          </p:nvSpPr>
          <p:spPr>
            <a:xfrm>
              <a:off x="8734000" y="2989050"/>
              <a:ext cx="61050" cy="134275"/>
            </a:xfrm>
            <a:custGeom>
              <a:avLst/>
              <a:gdLst/>
              <a:ahLst/>
              <a:cxnLst/>
              <a:rect l="l" t="t" r="r" b="b"/>
              <a:pathLst>
                <a:path w="2442" h="5371" extrusionOk="0">
                  <a:moveTo>
                    <a:pt x="1112" y="0"/>
                  </a:moveTo>
                  <a:cubicBezTo>
                    <a:pt x="515" y="0"/>
                    <a:pt x="0" y="515"/>
                    <a:pt x="0" y="1112"/>
                  </a:cubicBezTo>
                  <a:lnTo>
                    <a:pt x="0" y="4231"/>
                  </a:lnTo>
                  <a:cubicBezTo>
                    <a:pt x="0" y="4855"/>
                    <a:pt x="515" y="5371"/>
                    <a:pt x="1112" y="5371"/>
                  </a:cubicBezTo>
                  <a:lnTo>
                    <a:pt x="1329" y="5371"/>
                  </a:lnTo>
                  <a:cubicBezTo>
                    <a:pt x="1926" y="5371"/>
                    <a:pt x="2441" y="4855"/>
                    <a:pt x="2441" y="4231"/>
                  </a:cubicBezTo>
                  <a:lnTo>
                    <a:pt x="2441" y="1112"/>
                  </a:lnTo>
                  <a:cubicBezTo>
                    <a:pt x="2441" y="515"/>
                    <a:pt x="1926" y="0"/>
                    <a:pt x="1329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03;p50"/>
            <p:cNvSpPr/>
            <p:nvPr/>
          </p:nvSpPr>
          <p:spPr>
            <a:xfrm>
              <a:off x="8704150" y="2893425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5" y="1"/>
                  </a:moveTo>
                  <a:cubicBezTo>
                    <a:pt x="1086" y="1"/>
                    <a:pt x="1" y="1086"/>
                    <a:pt x="1" y="2415"/>
                  </a:cubicBezTo>
                  <a:cubicBezTo>
                    <a:pt x="1" y="3744"/>
                    <a:pt x="1086" y="4829"/>
                    <a:pt x="2415" y="4829"/>
                  </a:cubicBezTo>
                  <a:cubicBezTo>
                    <a:pt x="3744" y="4829"/>
                    <a:pt x="4829" y="3717"/>
                    <a:pt x="4829" y="2415"/>
                  </a:cubicBezTo>
                  <a:cubicBezTo>
                    <a:pt x="4829" y="1086"/>
                    <a:pt x="3744" y="1"/>
                    <a:pt x="2415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04;p50"/>
            <p:cNvSpPr/>
            <p:nvPr/>
          </p:nvSpPr>
          <p:spPr>
            <a:xfrm>
              <a:off x="9410050" y="2487250"/>
              <a:ext cx="71900" cy="295675"/>
            </a:xfrm>
            <a:custGeom>
              <a:avLst/>
              <a:gdLst/>
              <a:ahLst/>
              <a:cxnLst/>
              <a:rect l="l" t="t" r="r" b="b"/>
              <a:pathLst>
                <a:path w="2876" h="11827" extrusionOk="0">
                  <a:moveTo>
                    <a:pt x="1330" y="0"/>
                  </a:moveTo>
                  <a:cubicBezTo>
                    <a:pt x="570" y="0"/>
                    <a:pt x="1" y="624"/>
                    <a:pt x="1" y="1329"/>
                  </a:cubicBezTo>
                  <a:lnTo>
                    <a:pt x="1" y="10524"/>
                  </a:lnTo>
                  <a:cubicBezTo>
                    <a:pt x="1" y="11257"/>
                    <a:pt x="624" y="11826"/>
                    <a:pt x="1330" y="11826"/>
                  </a:cubicBezTo>
                  <a:lnTo>
                    <a:pt x="1574" y="11826"/>
                  </a:lnTo>
                  <a:cubicBezTo>
                    <a:pt x="2306" y="11826"/>
                    <a:pt x="2876" y="11230"/>
                    <a:pt x="2876" y="10524"/>
                  </a:cubicBezTo>
                  <a:lnTo>
                    <a:pt x="2876" y="1329"/>
                  </a:lnTo>
                  <a:cubicBezTo>
                    <a:pt x="2876" y="570"/>
                    <a:pt x="2279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05;p50"/>
            <p:cNvSpPr/>
            <p:nvPr/>
          </p:nvSpPr>
          <p:spPr>
            <a:xfrm>
              <a:off x="9416150" y="2780875"/>
              <a:ext cx="61050" cy="133600"/>
            </a:xfrm>
            <a:custGeom>
              <a:avLst/>
              <a:gdLst/>
              <a:ahLst/>
              <a:cxnLst/>
              <a:rect l="l" t="t" r="r" b="b"/>
              <a:pathLst>
                <a:path w="2442" h="5344" extrusionOk="0">
                  <a:moveTo>
                    <a:pt x="1113" y="0"/>
                  </a:moveTo>
                  <a:cubicBezTo>
                    <a:pt x="516" y="0"/>
                    <a:pt x="1" y="515"/>
                    <a:pt x="1" y="1112"/>
                  </a:cubicBezTo>
                  <a:lnTo>
                    <a:pt x="1" y="4231"/>
                  </a:lnTo>
                  <a:cubicBezTo>
                    <a:pt x="1" y="4855"/>
                    <a:pt x="516" y="5343"/>
                    <a:pt x="1113" y="5343"/>
                  </a:cubicBezTo>
                  <a:lnTo>
                    <a:pt x="1330" y="5343"/>
                  </a:lnTo>
                  <a:cubicBezTo>
                    <a:pt x="1926" y="5343"/>
                    <a:pt x="2442" y="4855"/>
                    <a:pt x="2442" y="4231"/>
                  </a:cubicBezTo>
                  <a:lnTo>
                    <a:pt x="2442" y="1112"/>
                  </a:lnTo>
                  <a:cubicBezTo>
                    <a:pt x="2442" y="515"/>
                    <a:pt x="1926" y="0"/>
                    <a:pt x="1330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06;p50"/>
            <p:cNvSpPr/>
            <p:nvPr/>
          </p:nvSpPr>
          <p:spPr>
            <a:xfrm>
              <a:off x="9410050" y="3120600"/>
              <a:ext cx="71900" cy="295650"/>
            </a:xfrm>
            <a:custGeom>
              <a:avLst/>
              <a:gdLst/>
              <a:ahLst/>
              <a:cxnLst/>
              <a:rect l="l" t="t" r="r" b="b"/>
              <a:pathLst>
                <a:path w="2876" h="11826" extrusionOk="0">
                  <a:moveTo>
                    <a:pt x="1330" y="0"/>
                  </a:moveTo>
                  <a:cubicBezTo>
                    <a:pt x="624" y="0"/>
                    <a:pt x="1" y="570"/>
                    <a:pt x="1" y="1329"/>
                  </a:cubicBezTo>
                  <a:lnTo>
                    <a:pt x="1" y="10524"/>
                  </a:lnTo>
                  <a:cubicBezTo>
                    <a:pt x="1" y="11229"/>
                    <a:pt x="570" y="11826"/>
                    <a:pt x="1330" y="11826"/>
                  </a:cubicBezTo>
                  <a:lnTo>
                    <a:pt x="1574" y="11826"/>
                  </a:lnTo>
                  <a:cubicBezTo>
                    <a:pt x="2279" y="11826"/>
                    <a:pt x="2876" y="11256"/>
                    <a:pt x="2876" y="10524"/>
                  </a:cubicBezTo>
                  <a:lnTo>
                    <a:pt x="2876" y="1329"/>
                  </a:lnTo>
                  <a:cubicBezTo>
                    <a:pt x="2876" y="624"/>
                    <a:pt x="2306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07;p50"/>
            <p:cNvSpPr/>
            <p:nvPr/>
          </p:nvSpPr>
          <p:spPr>
            <a:xfrm>
              <a:off x="9416150" y="2989050"/>
              <a:ext cx="61050" cy="134275"/>
            </a:xfrm>
            <a:custGeom>
              <a:avLst/>
              <a:gdLst/>
              <a:ahLst/>
              <a:cxnLst/>
              <a:rect l="l" t="t" r="r" b="b"/>
              <a:pathLst>
                <a:path w="2442" h="5371" extrusionOk="0">
                  <a:moveTo>
                    <a:pt x="1113" y="0"/>
                  </a:moveTo>
                  <a:cubicBezTo>
                    <a:pt x="516" y="0"/>
                    <a:pt x="1" y="515"/>
                    <a:pt x="1" y="1112"/>
                  </a:cubicBezTo>
                  <a:lnTo>
                    <a:pt x="1" y="4231"/>
                  </a:lnTo>
                  <a:cubicBezTo>
                    <a:pt x="1" y="4855"/>
                    <a:pt x="516" y="5371"/>
                    <a:pt x="1113" y="5371"/>
                  </a:cubicBezTo>
                  <a:lnTo>
                    <a:pt x="1330" y="5371"/>
                  </a:lnTo>
                  <a:cubicBezTo>
                    <a:pt x="1926" y="5371"/>
                    <a:pt x="2442" y="4855"/>
                    <a:pt x="2442" y="4231"/>
                  </a:cubicBezTo>
                  <a:lnTo>
                    <a:pt x="2442" y="1112"/>
                  </a:lnTo>
                  <a:cubicBezTo>
                    <a:pt x="2442" y="515"/>
                    <a:pt x="1926" y="0"/>
                    <a:pt x="1330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08;p50"/>
            <p:cNvSpPr/>
            <p:nvPr/>
          </p:nvSpPr>
          <p:spPr>
            <a:xfrm>
              <a:off x="9386325" y="2893425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4" y="1"/>
                  </a:moveTo>
                  <a:cubicBezTo>
                    <a:pt x="1085" y="1"/>
                    <a:pt x="0" y="1086"/>
                    <a:pt x="0" y="2415"/>
                  </a:cubicBezTo>
                  <a:cubicBezTo>
                    <a:pt x="0" y="3744"/>
                    <a:pt x="1085" y="4829"/>
                    <a:pt x="2414" y="4829"/>
                  </a:cubicBezTo>
                  <a:cubicBezTo>
                    <a:pt x="3743" y="4829"/>
                    <a:pt x="4828" y="3717"/>
                    <a:pt x="4828" y="2415"/>
                  </a:cubicBezTo>
                  <a:cubicBezTo>
                    <a:pt x="4828" y="1086"/>
                    <a:pt x="3743" y="1"/>
                    <a:pt x="2414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09;p50"/>
            <p:cNvSpPr/>
            <p:nvPr/>
          </p:nvSpPr>
          <p:spPr>
            <a:xfrm>
              <a:off x="8700075" y="2416050"/>
              <a:ext cx="810350" cy="100375"/>
            </a:xfrm>
            <a:custGeom>
              <a:avLst/>
              <a:gdLst/>
              <a:ahLst/>
              <a:cxnLst/>
              <a:rect l="l" t="t" r="r" b="b"/>
              <a:pathLst>
                <a:path w="32414" h="4015" extrusionOk="0">
                  <a:moveTo>
                    <a:pt x="679" y="0"/>
                  </a:moveTo>
                  <a:cubicBezTo>
                    <a:pt x="299" y="0"/>
                    <a:pt x="1" y="326"/>
                    <a:pt x="1" y="679"/>
                  </a:cubicBezTo>
                  <a:lnTo>
                    <a:pt x="1" y="3337"/>
                  </a:lnTo>
                  <a:cubicBezTo>
                    <a:pt x="1" y="3716"/>
                    <a:pt x="299" y="4015"/>
                    <a:pt x="679" y="4015"/>
                  </a:cubicBezTo>
                  <a:lnTo>
                    <a:pt x="31736" y="4015"/>
                  </a:lnTo>
                  <a:cubicBezTo>
                    <a:pt x="32115" y="4015"/>
                    <a:pt x="32414" y="3716"/>
                    <a:pt x="32414" y="3337"/>
                  </a:cubicBezTo>
                  <a:lnTo>
                    <a:pt x="32414" y="679"/>
                  </a:lnTo>
                  <a:cubicBezTo>
                    <a:pt x="32414" y="326"/>
                    <a:pt x="32115" y="0"/>
                    <a:pt x="31736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10;p50"/>
            <p:cNvSpPr/>
            <p:nvPr/>
          </p:nvSpPr>
          <p:spPr>
            <a:xfrm>
              <a:off x="8700075" y="3387750"/>
              <a:ext cx="810350" cy="99700"/>
            </a:xfrm>
            <a:custGeom>
              <a:avLst/>
              <a:gdLst/>
              <a:ahLst/>
              <a:cxnLst/>
              <a:rect l="l" t="t" r="r" b="b"/>
              <a:pathLst>
                <a:path w="32414" h="3988" extrusionOk="0">
                  <a:moveTo>
                    <a:pt x="679" y="1"/>
                  </a:moveTo>
                  <a:cubicBezTo>
                    <a:pt x="299" y="1"/>
                    <a:pt x="1" y="299"/>
                    <a:pt x="1" y="679"/>
                  </a:cubicBezTo>
                  <a:lnTo>
                    <a:pt x="1" y="3310"/>
                  </a:lnTo>
                  <a:cubicBezTo>
                    <a:pt x="1" y="3690"/>
                    <a:pt x="299" y="3988"/>
                    <a:pt x="679" y="3988"/>
                  </a:cubicBezTo>
                  <a:lnTo>
                    <a:pt x="31736" y="3988"/>
                  </a:lnTo>
                  <a:cubicBezTo>
                    <a:pt x="32115" y="3988"/>
                    <a:pt x="32414" y="3690"/>
                    <a:pt x="32414" y="3310"/>
                  </a:cubicBezTo>
                  <a:lnTo>
                    <a:pt x="32414" y="679"/>
                  </a:lnTo>
                  <a:cubicBezTo>
                    <a:pt x="32414" y="299"/>
                    <a:pt x="32115" y="1"/>
                    <a:pt x="31736" y="1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582;p50"/>
          <p:cNvGrpSpPr/>
          <p:nvPr/>
        </p:nvGrpSpPr>
        <p:grpSpPr>
          <a:xfrm>
            <a:off x="6582861" y="949678"/>
            <a:ext cx="2360270" cy="2894611"/>
            <a:chOff x="409535" y="2976244"/>
            <a:chExt cx="381803" cy="468232"/>
          </a:xfrm>
        </p:grpSpPr>
        <p:sp>
          <p:nvSpPr>
            <p:cNvPr id="8" name="Google Shape;583;p50"/>
            <p:cNvSpPr/>
            <p:nvPr/>
          </p:nvSpPr>
          <p:spPr>
            <a:xfrm>
              <a:off x="427862" y="3373926"/>
              <a:ext cx="37325" cy="42050"/>
            </a:xfrm>
            <a:custGeom>
              <a:avLst/>
              <a:gdLst/>
              <a:ahLst/>
              <a:cxnLst/>
              <a:rect l="l" t="t" r="r" b="b"/>
              <a:pathLst>
                <a:path w="1493" h="1682" extrusionOk="0">
                  <a:moveTo>
                    <a:pt x="733" y="0"/>
                  </a:moveTo>
                  <a:cubicBezTo>
                    <a:pt x="570" y="814"/>
                    <a:pt x="0" y="841"/>
                    <a:pt x="0" y="841"/>
                  </a:cubicBezTo>
                  <a:cubicBezTo>
                    <a:pt x="0" y="841"/>
                    <a:pt x="570" y="895"/>
                    <a:pt x="733" y="1682"/>
                  </a:cubicBezTo>
                  <a:cubicBezTo>
                    <a:pt x="896" y="868"/>
                    <a:pt x="1492" y="841"/>
                    <a:pt x="1492" y="841"/>
                  </a:cubicBezTo>
                  <a:cubicBezTo>
                    <a:pt x="1492" y="841"/>
                    <a:pt x="896" y="760"/>
                    <a:pt x="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84;p50"/>
            <p:cNvSpPr/>
            <p:nvPr/>
          </p:nvSpPr>
          <p:spPr>
            <a:xfrm>
              <a:off x="495455" y="2976244"/>
              <a:ext cx="33925" cy="39350"/>
            </a:xfrm>
            <a:custGeom>
              <a:avLst/>
              <a:gdLst/>
              <a:ahLst/>
              <a:cxnLst/>
              <a:rect l="l" t="t" r="r" b="b"/>
              <a:pathLst>
                <a:path w="1357" h="1574" extrusionOk="0">
                  <a:moveTo>
                    <a:pt x="679" y="0"/>
                  </a:moveTo>
                  <a:cubicBezTo>
                    <a:pt x="543" y="705"/>
                    <a:pt x="1" y="787"/>
                    <a:pt x="1" y="787"/>
                  </a:cubicBezTo>
                  <a:cubicBezTo>
                    <a:pt x="1" y="787"/>
                    <a:pt x="543" y="814"/>
                    <a:pt x="679" y="1573"/>
                  </a:cubicBezTo>
                  <a:cubicBezTo>
                    <a:pt x="814" y="841"/>
                    <a:pt x="1357" y="787"/>
                    <a:pt x="1357" y="787"/>
                  </a:cubicBezTo>
                  <a:cubicBezTo>
                    <a:pt x="1357" y="787"/>
                    <a:pt x="814" y="760"/>
                    <a:pt x="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85;p50"/>
            <p:cNvSpPr/>
            <p:nvPr/>
          </p:nvSpPr>
          <p:spPr>
            <a:xfrm>
              <a:off x="583173" y="3415976"/>
              <a:ext cx="25100" cy="28500"/>
            </a:xfrm>
            <a:custGeom>
              <a:avLst/>
              <a:gdLst/>
              <a:ahLst/>
              <a:cxnLst/>
              <a:rect l="l" t="t" r="r" b="b"/>
              <a:pathLst>
                <a:path w="1004" h="1140" extrusionOk="0">
                  <a:moveTo>
                    <a:pt x="516" y="0"/>
                  </a:moveTo>
                  <a:cubicBezTo>
                    <a:pt x="407" y="543"/>
                    <a:pt x="0" y="570"/>
                    <a:pt x="0" y="570"/>
                  </a:cubicBezTo>
                  <a:cubicBezTo>
                    <a:pt x="0" y="570"/>
                    <a:pt x="380" y="597"/>
                    <a:pt x="516" y="1139"/>
                  </a:cubicBezTo>
                  <a:cubicBezTo>
                    <a:pt x="597" y="597"/>
                    <a:pt x="1004" y="570"/>
                    <a:pt x="1004" y="570"/>
                  </a:cubicBezTo>
                  <a:cubicBezTo>
                    <a:pt x="1004" y="570"/>
                    <a:pt x="597" y="516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86;p50"/>
            <p:cNvSpPr/>
            <p:nvPr/>
          </p:nvSpPr>
          <p:spPr>
            <a:xfrm>
              <a:off x="766239" y="3350609"/>
              <a:ext cx="25100" cy="29200"/>
            </a:xfrm>
            <a:custGeom>
              <a:avLst/>
              <a:gdLst/>
              <a:ahLst/>
              <a:cxnLst/>
              <a:rect l="l" t="t" r="r" b="b"/>
              <a:pathLst>
                <a:path w="1004" h="1168" extrusionOk="0">
                  <a:moveTo>
                    <a:pt x="516" y="1"/>
                  </a:moveTo>
                  <a:cubicBezTo>
                    <a:pt x="407" y="543"/>
                    <a:pt x="0" y="570"/>
                    <a:pt x="0" y="570"/>
                  </a:cubicBezTo>
                  <a:cubicBezTo>
                    <a:pt x="0" y="570"/>
                    <a:pt x="380" y="625"/>
                    <a:pt x="516" y="1167"/>
                  </a:cubicBezTo>
                  <a:cubicBezTo>
                    <a:pt x="597" y="598"/>
                    <a:pt x="1004" y="570"/>
                    <a:pt x="1004" y="570"/>
                  </a:cubicBezTo>
                  <a:cubicBezTo>
                    <a:pt x="1004" y="570"/>
                    <a:pt x="597" y="543"/>
                    <a:pt x="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87;p50"/>
            <p:cNvSpPr/>
            <p:nvPr/>
          </p:nvSpPr>
          <p:spPr>
            <a:xfrm>
              <a:off x="758096" y="3229257"/>
              <a:ext cx="31900" cy="35275"/>
            </a:xfrm>
            <a:custGeom>
              <a:avLst/>
              <a:gdLst/>
              <a:ahLst/>
              <a:cxnLst/>
              <a:rect l="l" t="t" r="r" b="b"/>
              <a:pathLst>
                <a:path w="1276" h="1411" extrusionOk="0">
                  <a:moveTo>
                    <a:pt x="624" y="0"/>
                  </a:moveTo>
                  <a:cubicBezTo>
                    <a:pt x="488" y="679"/>
                    <a:pt x="0" y="706"/>
                    <a:pt x="0" y="706"/>
                  </a:cubicBezTo>
                  <a:cubicBezTo>
                    <a:pt x="0" y="706"/>
                    <a:pt x="488" y="733"/>
                    <a:pt x="624" y="1411"/>
                  </a:cubicBezTo>
                  <a:cubicBezTo>
                    <a:pt x="760" y="733"/>
                    <a:pt x="1275" y="706"/>
                    <a:pt x="1275" y="706"/>
                  </a:cubicBezTo>
                  <a:cubicBezTo>
                    <a:pt x="1275" y="706"/>
                    <a:pt x="760" y="679"/>
                    <a:pt x="6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88;p50"/>
            <p:cNvSpPr/>
            <p:nvPr/>
          </p:nvSpPr>
          <p:spPr>
            <a:xfrm>
              <a:off x="409535" y="3071709"/>
              <a:ext cx="32575" cy="37325"/>
            </a:xfrm>
            <a:custGeom>
              <a:avLst/>
              <a:gdLst/>
              <a:ahLst/>
              <a:cxnLst/>
              <a:rect l="l" t="t" r="r" b="b"/>
              <a:pathLst>
                <a:path w="1303" h="1493" extrusionOk="0">
                  <a:moveTo>
                    <a:pt x="652" y="1"/>
                  </a:moveTo>
                  <a:cubicBezTo>
                    <a:pt x="516" y="679"/>
                    <a:pt x="1" y="760"/>
                    <a:pt x="1" y="760"/>
                  </a:cubicBezTo>
                  <a:cubicBezTo>
                    <a:pt x="1" y="760"/>
                    <a:pt x="516" y="787"/>
                    <a:pt x="652" y="1492"/>
                  </a:cubicBezTo>
                  <a:cubicBezTo>
                    <a:pt x="787" y="814"/>
                    <a:pt x="1303" y="760"/>
                    <a:pt x="1303" y="760"/>
                  </a:cubicBezTo>
                  <a:cubicBezTo>
                    <a:pt x="1303" y="760"/>
                    <a:pt x="787" y="679"/>
                    <a:pt x="6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331;p69"/>
          <p:cNvGrpSpPr/>
          <p:nvPr/>
        </p:nvGrpSpPr>
        <p:grpSpPr>
          <a:xfrm>
            <a:off x="1043608" y="401878"/>
            <a:ext cx="1082105" cy="1243724"/>
            <a:chOff x="1407150" y="1337875"/>
            <a:chExt cx="516050" cy="593125"/>
          </a:xfrm>
        </p:grpSpPr>
        <p:sp>
          <p:nvSpPr>
            <p:cNvPr id="44" name="Google Shape;1332;p69"/>
            <p:cNvSpPr/>
            <p:nvPr/>
          </p:nvSpPr>
          <p:spPr>
            <a:xfrm>
              <a:off x="1482425" y="1337875"/>
              <a:ext cx="125475" cy="113950"/>
            </a:xfrm>
            <a:custGeom>
              <a:avLst/>
              <a:gdLst/>
              <a:ahLst/>
              <a:cxnLst/>
              <a:rect l="l" t="t" r="r" b="b"/>
              <a:pathLst>
                <a:path w="5019" h="4558" extrusionOk="0">
                  <a:moveTo>
                    <a:pt x="4069" y="1"/>
                  </a:moveTo>
                  <a:lnTo>
                    <a:pt x="2170" y="733"/>
                  </a:lnTo>
                  <a:lnTo>
                    <a:pt x="1899" y="814"/>
                  </a:lnTo>
                  <a:lnTo>
                    <a:pt x="0" y="1547"/>
                  </a:lnTo>
                  <a:lnTo>
                    <a:pt x="1329" y="4557"/>
                  </a:lnTo>
                  <a:lnTo>
                    <a:pt x="3065" y="3906"/>
                  </a:lnTo>
                  <a:lnTo>
                    <a:pt x="3337" y="3771"/>
                  </a:lnTo>
                  <a:lnTo>
                    <a:pt x="5018" y="3174"/>
                  </a:lnTo>
                  <a:lnTo>
                    <a:pt x="40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33;p69"/>
            <p:cNvSpPr/>
            <p:nvPr/>
          </p:nvSpPr>
          <p:spPr>
            <a:xfrm>
              <a:off x="1407150" y="1364075"/>
              <a:ext cx="516050" cy="566925"/>
            </a:xfrm>
            <a:custGeom>
              <a:avLst/>
              <a:gdLst/>
              <a:ahLst/>
              <a:cxnLst/>
              <a:rect l="l" t="t" r="r" b="b"/>
              <a:pathLst>
                <a:path w="20642" h="22677" extrusionOk="0">
                  <a:moveTo>
                    <a:pt x="8645" y="1"/>
                  </a:moveTo>
                  <a:cubicBezTo>
                    <a:pt x="8575" y="1"/>
                    <a:pt x="8504" y="13"/>
                    <a:pt x="8436" y="38"/>
                  </a:cubicBezTo>
                  <a:lnTo>
                    <a:pt x="2686" y="2207"/>
                  </a:lnTo>
                  <a:cubicBezTo>
                    <a:pt x="2360" y="2316"/>
                    <a:pt x="2225" y="2641"/>
                    <a:pt x="2333" y="2967"/>
                  </a:cubicBezTo>
                  <a:cubicBezTo>
                    <a:pt x="2417" y="3196"/>
                    <a:pt x="2628" y="3329"/>
                    <a:pt x="2870" y="3329"/>
                  </a:cubicBezTo>
                  <a:cubicBezTo>
                    <a:pt x="2942" y="3329"/>
                    <a:pt x="3017" y="3317"/>
                    <a:pt x="3093" y="3292"/>
                  </a:cubicBezTo>
                  <a:lnTo>
                    <a:pt x="3472" y="3130"/>
                  </a:lnTo>
                  <a:lnTo>
                    <a:pt x="4557" y="6005"/>
                  </a:lnTo>
                  <a:cubicBezTo>
                    <a:pt x="1384" y="8419"/>
                    <a:pt x="1" y="12731"/>
                    <a:pt x="1492" y="16664"/>
                  </a:cubicBezTo>
                  <a:cubicBezTo>
                    <a:pt x="2884" y="20375"/>
                    <a:pt x="6423" y="22677"/>
                    <a:pt x="10184" y="22677"/>
                  </a:cubicBezTo>
                  <a:cubicBezTo>
                    <a:pt x="11262" y="22677"/>
                    <a:pt x="12358" y="22488"/>
                    <a:pt x="13427" y="22089"/>
                  </a:cubicBezTo>
                  <a:cubicBezTo>
                    <a:pt x="18201" y="20272"/>
                    <a:pt x="20642" y="14928"/>
                    <a:pt x="18852" y="10155"/>
                  </a:cubicBezTo>
                  <a:cubicBezTo>
                    <a:pt x="17445" y="6447"/>
                    <a:pt x="13918" y="4162"/>
                    <a:pt x="10201" y="4162"/>
                  </a:cubicBezTo>
                  <a:cubicBezTo>
                    <a:pt x="9975" y="4162"/>
                    <a:pt x="9748" y="4170"/>
                    <a:pt x="9521" y="4187"/>
                  </a:cubicBezTo>
                  <a:lnTo>
                    <a:pt x="8436" y="1285"/>
                  </a:lnTo>
                  <a:lnTo>
                    <a:pt x="8843" y="1122"/>
                  </a:lnTo>
                  <a:cubicBezTo>
                    <a:pt x="9141" y="1041"/>
                    <a:pt x="9277" y="689"/>
                    <a:pt x="9196" y="390"/>
                  </a:cubicBezTo>
                  <a:cubicBezTo>
                    <a:pt x="9112" y="139"/>
                    <a:pt x="8883" y="1"/>
                    <a:pt x="8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34;p69"/>
            <p:cNvSpPr/>
            <p:nvPr/>
          </p:nvSpPr>
          <p:spPr>
            <a:xfrm>
              <a:off x="1473600" y="1589175"/>
              <a:ext cx="402150" cy="299875"/>
            </a:xfrm>
            <a:custGeom>
              <a:avLst/>
              <a:gdLst/>
              <a:ahLst/>
              <a:cxnLst/>
              <a:rect l="l" t="t" r="r" b="b"/>
              <a:pathLst>
                <a:path w="16086" h="11995" extrusionOk="0">
                  <a:moveTo>
                    <a:pt x="12095" y="1"/>
                  </a:moveTo>
                  <a:cubicBezTo>
                    <a:pt x="11233" y="1"/>
                    <a:pt x="10378" y="56"/>
                    <a:pt x="9440" y="391"/>
                  </a:cubicBezTo>
                  <a:cubicBezTo>
                    <a:pt x="6972" y="1313"/>
                    <a:pt x="5615" y="3619"/>
                    <a:pt x="2903" y="4650"/>
                  </a:cubicBezTo>
                  <a:cubicBezTo>
                    <a:pt x="1899" y="5002"/>
                    <a:pt x="896" y="5246"/>
                    <a:pt x="1" y="5382"/>
                  </a:cubicBezTo>
                  <a:cubicBezTo>
                    <a:pt x="82" y="5952"/>
                    <a:pt x="218" y="6494"/>
                    <a:pt x="408" y="7091"/>
                  </a:cubicBezTo>
                  <a:cubicBezTo>
                    <a:pt x="1545" y="10123"/>
                    <a:pt x="4431" y="11995"/>
                    <a:pt x="7519" y="11995"/>
                  </a:cubicBezTo>
                  <a:cubicBezTo>
                    <a:pt x="8408" y="11995"/>
                    <a:pt x="9314" y="11840"/>
                    <a:pt x="10199" y="11512"/>
                  </a:cubicBezTo>
                  <a:cubicBezTo>
                    <a:pt x="14105" y="10047"/>
                    <a:pt x="16085" y="5680"/>
                    <a:pt x="14620" y="1747"/>
                  </a:cubicBezTo>
                  <a:cubicBezTo>
                    <a:pt x="14403" y="1096"/>
                    <a:pt x="14078" y="527"/>
                    <a:pt x="13725" y="12"/>
                  </a:cubicBezTo>
                  <a:cubicBezTo>
                    <a:pt x="13616" y="14"/>
                    <a:pt x="13507" y="14"/>
                    <a:pt x="13400" y="14"/>
                  </a:cubicBezTo>
                  <a:cubicBezTo>
                    <a:pt x="12956" y="14"/>
                    <a:pt x="12525" y="1"/>
                    <a:pt x="120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35;p69"/>
            <p:cNvSpPr/>
            <p:nvPr/>
          </p:nvSpPr>
          <p:spPr>
            <a:xfrm>
              <a:off x="1474275" y="1583250"/>
              <a:ext cx="341125" cy="147325"/>
            </a:xfrm>
            <a:custGeom>
              <a:avLst/>
              <a:gdLst/>
              <a:ahLst/>
              <a:cxnLst/>
              <a:rect l="l" t="t" r="r" b="b"/>
              <a:pathLst>
                <a:path w="13645" h="5893" extrusionOk="0">
                  <a:moveTo>
                    <a:pt x="12029" y="1"/>
                  </a:moveTo>
                  <a:cubicBezTo>
                    <a:pt x="8162" y="1"/>
                    <a:pt x="4361" y="3485"/>
                    <a:pt x="3337" y="4127"/>
                  </a:cubicBezTo>
                  <a:cubicBezTo>
                    <a:pt x="2198" y="4887"/>
                    <a:pt x="1" y="5619"/>
                    <a:pt x="1" y="5619"/>
                  </a:cubicBezTo>
                  <a:cubicBezTo>
                    <a:pt x="291" y="5804"/>
                    <a:pt x="641" y="5892"/>
                    <a:pt x="1040" y="5892"/>
                  </a:cubicBezTo>
                  <a:cubicBezTo>
                    <a:pt x="2395" y="5892"/>
                    <a:pt x="4309" y="4875"/>
                    <a:pt x="6321" y="3178"/>
                  </a:cubicBezTo>
                  <a:cubicBezTo>
                    <a:pt x="8952" y="1035"/>
                    <a:pt x="13644" y="221"/>
                    <a:pt x="13644" y="221"/>
                  </a:cubicBezTo>
                  <a:cubicBezTo>
                    <a:pt x="13110" y="69"/>
                    <a:pt x="12569" y="1"/>
                    <a:pt x="120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36;p69"/>
            <p:cNvSpPr/>
            <p:nvPr/>
          </p:nvSpPr>
          <p:spPr>
            <a:xfrm>
              <a:off x="1718400" y="1658350"/>
              <a:ext cx="28500" cy="25650"/>
            </a:xfrm>
            <a:custGeom>
              <a:avLst/>
              <a:gdLst/>
              <a:ahLst/>
              <a:cxnLst/>
              <a:rect l="l" t="t" r="r" b="b"/>
              <a:pathLst>
                <a:path w="1140" h="1026" extrusionOk="0">
                  <a:moveTo>
                    <a:pt x="573" y="1"/>
                  </a:moveTo>
                  <a:cubicBezTo>
                    <a:pt x="515" y="1"/>
                    <a:pt x="458" y="13"/>
                    <a:pt x="407" y="38"/>
                  </a:cubicBezTo>
                  <a:cubicBezTo>
                    <a:pt x="136" y="147"/>
                    <a:pt x="0" y="418"/>
                    <a:pt x="82" y="689"/>
                  </a:cubicBezTo>
                  <a:cubicBezTo>
                    <a:pt x="165" y="897"/>
                    <a:pt x="359" y="1025"/>
                    <a:pt x="555" y="1025"/>
                  </a:cubicBezTo>
                  <a:cubicBezTo>
                    <a:pt x="615" y="1025"/>
                    <a:pt x="676" y="1013"/>
                    <a:pt x="733" y="988"/>
                  </a:cubicBezTo>
                  <a:cubicBezTo>
                    <a:pt x="1004" y="879"/>
                    <a:pt x="1140" y="581"/>
                    <a:pt x="1031" y="337"/>
                  </a:cubicBezTo>
                  <a:cubicBezTo>
                    <a:pt x="969" y="129"/>
                    <a:pt x="763" y="1"/>
                    <a:pt x="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37;p69"/>
            <p:cNvSpPr/>
            <p:nvPr/>
          </p:nvSpPr>
          <p:spPr>
            <a:xfrm>
              <a:off x="1739425" y="1738375"/>
              <a:ext cx="28500" cy="25275"/>
            </a:xfrm>
            <a:custGeom>
              <a:avLst/>
              <a:gdLst/>
              <a:ahLst/>
              <a:cxnLst/>
              <a:rect l="l" t="t" r="r" b="b"/>
              <a:pathLst>
                <a:path w="1140" h="1011" extrusionOk="0">
                  <a:moveTo>
                    <a:pt x="585" y="0"/>
                  </a:moveTo>
                  <a:cubicBezTo>
                    <a:pt x="525" y="0"/>
                    <a:pt x="464" y="12"/>
                    <a:pt x="407" y="38"/>
                  </a:cubicBezTo>
                  <a:cubicBezTo>
                    <a:pt x="136" y="119"/>
                    <a:pt x="0" y="445"/>
                    <a:pt x="109" y="662"/>
                  </a:cubicBezTo>
                  <a:cubicBezTo>
                    <a:pt x="174" y="880"/>
                    <a:pt x="398" y="1011"/>
                    <a:pt x="596" y="1011"/>
                  </a:cubicBezTo>
                  <a:cubicBezTo>
                    <a:pt x="644" y="1011"/>
                    <a:pt x="690" y="1003"/>
                    <a:pt x="733" y="987"/>
                  </a:cubicBezTo>
                  <a:cubicBezTo>
                    <a:pt x="1004" y="879"/>
                    <a:pt x="1139" y="580"/>
                    <a:pt x="1058" y="336"/>
                  </a:cubicBezTo>
                  <a:cubicBezTo>
                    <a:pt x="975" y="129"/>
                    <a:pt x="781" y="0"/>
                    <a:pt x="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38;p69"/>
            <p:cNvSpPr/>
            <p:nvPr/>
          </p:nvSpPr>
          <p:spPr>
            <a:xfrm>
              <a:off x="1635000" y="1759375"/>
              <a:ext cx="26475" cy="22950"/>
            </a:xfrm>
            <a:custGeom>
              <a:avLst/>
              <a:gdLst/>
              <a:ahLst/>
              <a:cxnLst/>
              <a:rect l="l" t="t" r="r" b="b"/>
              <a:pathLst>
                <a:path w="1059" h="918" extrusionOk="0">
                  <a:moveTo>
                    <a:pt x="548" y="1"/>
                  </a:moveTo>
                  <a:cubicBezTo>
                    <a:pt x="495" y="1"/>
                    <a:pt x="438" y="13"/>
                    <a:pt x="380" y="39"/>
                  </a:cubicBezTo>
                  <a:cubicBezTo>
                    <a:pt x="136" y="93"/>
                    <a:pt x="0" y="364"/>
                    <a:pt x="109" y="608"/>
                  </a:cubicBezTo>
                  <a:cubicBezTo>
                    <a:pt x="191" y="794"/>
                    <a:pt x="337" y="917"/>
                    <a:pt x="510" y="917"/>
                  </a:cubicBezTo>
                  <a:cubicBezTo>
                    <a:pt x="564" y="917"/>
                    <a:pt x="620" y="905"/>
                    <a:pt x="678" y="880"/>
                  </a:cubicBezTo>
                  <a:cubicBezTo>
                    <a:pt x="922" y="771"/>
                    <a:pt x="1058" y="554"/>
                    <a:pt x="950" y="310"/>
                  </a:cubicBezTo>
                  <a:cubicBezTo>
                    <a:pt x="867" y="124"/>
                    <a:pt x="721" y="1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39;p69"/>
            <p:cNvSpPr/>
            <p:nvPr/>
          </p:nvSpPr>
          <p:spPr>
            <a:xfrm>
              <a:off x="1698725" y="1818250"/>
              <a:ext cx="21725" cy="19750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428" y="0"/>
                  </a:moveTo>
                  <a:cubicBezTo>
                    <a:pt x="386" y="0"/>
                    <a:pt x="343" y="6"/>
                    <a:pt x="299" y="16"/>
                  </a:cubicBezTo>
                  <a:cubicBezTo>
                    <a:pt x="109" y="98"/>
                    <a:pt x="1" y="315"/>
                    <a:pt x="55" y="532"/>
                  </a:cubicBezTo>
                  <a:cubicBezTo>
                    <a:pt x="122" y="688"/>
                    <a:pt x="300" y="790"/>
                    <a:pt x="467" y="790"/>
                  </a:cubicBezTo>
                  <a:cubicBezTo>
                    <a:pt x="503" y="790"/>
                    <a:pt x="537" y="785"/>
                    <a:pt x="570" y="776"/>
                  </a:cubicBezTo>
                  <a:cubicBezTo>
                    <a:pt x="787" y="694"/>
                    <a:pt x="869" y="450"/>
                    <a:pt x="815" y="260"/>
                  </a:cubicBezTo>
                  <a:cubicBezTo>
                    <a:pt x="749" y="87"/>
                    <a:pt x="598" y="0"/>
                    <a:pt x="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40;p69"/>
            <p:cNvSpPr/>
            <p:nvPr/>
          </p:nvSpPr>
          <p:spPr>
            <a:xfrm>
              <a:off x="1557000" y="1730575"/>
              <a:ext cx="29200" cy="25300"/>
            </a:xfrm>
            <a:custGeom>
              <a:avLst/>
              <a:gdLst/>
              <a:ahLst/>
              <a:cxnLst/>
              <a:rect l="l" t="t" r="r" b="b"/>
              <a:pathLst>
                <a:path w="1168" h="1012" extrusionOk="0">
                  <a:moveTo>
                    <a:pt x="555" y="1"/>
                  </a:moveTo>
                  <a:cubicBezTo>
                    <a:pt x="505" y="1"/>
                    <a:pt x="455" y="9"/>
                    <a:pt x="408" y="24"/>
                  </a:cubicBezTo>
                  <a:cubicBezTo>
                    <a:pt x="137" y="106"/>
                    <a:pt x="1" y="404"/>
                    <a:pt x="109" y="675"/>
                  </a:cubicBezTo>
                  <a:cubicBezTo>
                    <a:pt x="192" y="883"/>
                    <a:pt x="387" y="1011"/>
                    <a:pt x="583" y="1011"/>
                  </a:cubicBezTo>
                  <a:cubicBezTo>
                    <a:pt x="643" y="1011"/>
                    <a:pt x="703" y="999"/>
                    <a:pt x="760" y="974"/>
                  </a:cubicBezTo>
                  <a:cubicBezTo>
                    <a:pt x="1032" y="892"/>
                    <a:pt x="1167" y="567"/>
                    <a:pt x="1059" y="350"/>
                  </a:cubicBezTo>
                  <a:cubicBezTo>
                    <a:pt x="971" y="131"/>
                    <a:pt x="761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73403681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Where</a:t>
            </a:r>
            <a:r>
              <a:rPr lang="tr-T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Alice?</a:t>
            </a:r>
            <a:endParaRPr lang="tr-TR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/>
              <a:t>She</a:t>
            </a:r>
            <a:r>
              <a:rPr lang="tr-TR" sz="4000" dirty="0" smtClean="0"/>
              <a:t> is </a:t>
            </a:r>
            <a:r>
              <a:rPr lang="tr-TR" sz="40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r>
              <a:rPr lang="tr-TR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box</a:t>
            </a:r>
            <a:r>
              <a:rPr lang="tr-TR" sz="4000" dirty="0" smtClean="0"/>
              <a:t>.</a:t>
            </a:r>
            <a:endParaRPr lang="tr-TR" sz="4000" dirty="0"/>
          </a:p>
        </p:txBody>
      </p:sp>
      <p:pic>
        <p:nvPicPr>
          <p:cNvPr id="2052" name="Picture 4" descr="Cardboard box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41" y="3244154"/>
            <a:ext cx="4338350" cy="361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lice PNG | Alice in wonderland disney, Alice in wonderland characters,  Film alice in wonder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12076"/>
            <a:ext cx="2235357" cy="402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oogle Shape;582;p50"/>
          <p:cNvGrpSpPr/>
          <p:nvPr/>
        </p:nvGrpSpPr>
        <p:grpSpPr>
          <a:xfrm>
            <a:off x="6582861" y="949678"/>
            <a:ext cx="2360270" cy="2894611"/>
            <a:chOff x="409535" y="2976244"/>
            <a:chExt cx="381803" cy="468232"/>
          </a:xfrm>
        </p:grpSpPr>
        <p:sp>
          <p:nvSpPr>
            <p:cNvPr id="9" name="Google Shape;583;p50"/>
            <p:cNvSpPr/>
            <p:nvPr/>
          </p:nvSpPr>
          <p:spPr>
            <a:xfrm>
              <a:off x="427862" y="3373926"/>
              <a:ext cx="37325" cy="42050"/>
            </a:xfrm>
            <a:custGeom>
              <a:avLst/>
              <a:gdLst/>
              <a:ahLst/>
              <a:cxnLst/>
              <a:rect l="l" t="t" r="r" b="b"/>
              <a:pathLst>
                <a:path w="1493" h="1682" extrusionOk="0">
                  <a:moveTo>
                    <a:pt x="733" y="0"/>
                  </a:moveTo>
                  <a:cubicBezTo>
                    <a:pt x="570" y="814"/>
                    <a:pt x="0" y="841"/>
                    <a:pt x="0" y="841"/>
                  </a:cubicBezTo>
                  <a:cubicBezTo>
                    <a:pt x="0" y="841"/>
                    <a:pt x="570" y="895"/>
                    <a:pt x="733" y="1682"/>
                  </a:cubicBezTo>
                  <a:cubicBezTo>
                    <a:pt x="896" y="868"/>
                    <a:pt x="1492" y="841"/>
                    <a:pt x="1492" y="841"/>
                  </a:cubicBezTo>
                  <a:cubicBezTo>
                    <a:pt x="1492" y="841"/>
                    <a:pt x="896" y="760"/>
                    <a:pt x="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84;p50"/>
            <p:cNvSpPr/>
            <p:nvPr/>
          </p:nvSpPr>
          <p:spPr>
            <a:xfrm>
              <a:off x="495455" y="2976244"/>
              <a:ext cx="33925" cy="39350"/>
            </a:xfrm>
            <a:custGeom>
              <a:avLst/>
              <a:gdLst/>
              <a:ahLst/>
              <a:cxnLst/>
              <a:rect l="l" t="t" r="r" b="b"/>
              <a:pathLst>
                <a:path w="1357" h="1574" extrusionOk="0">
                  <a:moveTo>
                    <a:pt x="679" y="0"/>
                  </a:moveTo>
                  <a:cubicBezTo>
                    <a:pt x="543" y="705"/>
                    <a:pt x="1" y="787"/>
                    <a:pt x="1" y="787"/>
                  </a:cubicBezTo>
                  <a:cubicBezTo>
                    <a:pt x="1" y="787"/>
                    <a:pt x="543" y="814"/>
                    <a:pt x="679" y="1573"/>
                  </a:cubicBezTo>
                  <a:cubicBezTo>
                    <a:pt x="814" y="841"/>
                    <a:pt x="1357" y="787"/>
                    <a:pt x="1357" y="787"/>
                  </a:cubicBezTo>
                  <a:cubicBezTo>
                    <a:pt x="1357" y="787"/>
                    <a:pt x="814" y="760"/>
                    <a:pt x="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85;p50"/>
            <p:cNvSpPr/>
            <p:nvPr/>
          </p:nvSpPr>
          <p:spPr>
            <a:xfrm>
              <a:off x="583173" y="3415976"/>
              <a:ext cx="25100" cy="28500"/>
            </a:xfrm>
            <a:custGeom>
              <a:avLst/>
              <a:gdLst/>
              <a:ahLst/>
              <a:cxnLst/>
              <a:rect l="l" t="t" r="r" b="b"/>
              <a:pathLst>
                <a:path w="1004" h="1140" extrusionOk="0">
                  <a:moveTo>
                    <a:pt x="516" y="0"/>
                  </a:moveTo>
                  <a:cubicBezTo>
                    <a:pt x="407" y="543"/>
                    <a:pt x="0" y="570"/>
                    <a:pt x="0" y="570"/>
                  </a:cubicBezTo>
                  <a:cubicBezTo>
                    <a:pt x="0" y="570"/>
                    <a:pt x="380" y="597"/>
                    <a:pt x="516" y="1139"/>
                  </a:cubicBezTo>
                  <a:cubicBezTo>
                    <a:pt x="597" y="597"/>
                    <a:pt x="1004" y="570"/>
                    <a:pt x="1004" y="570"/>
                  </a:cubicBezTo>
                  <a:cubicBezTo>
                    <a:pt x="1004" y="570"/>
                    <a:pt x="597" y="516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86;p50"/>
            <p:cNvSpPr/>
            <p:nvPr/>
          </p:nvSpPr>
          <p:spPr>
            <a:xfrm>
              <a:off x="766239" y="3350609"/>
              <a:ext cx="25100" cy="29200"/>
            </a:xfrm>
            <a:custGeom>
              <a:avLst/>
              <a:gdLst/>
              <a:ahLst/>
              <a:cxnLst/>
              <a:rect l="l" t="t" r="r" b="b"/>
              <a:pathLst>
                <a:path w="1004" h="1168" extrusionOk="0">
                  <a:moveTo>
                    <a:pt x="516" y="1"/>
                  </a:moveTo>
                  <a:cubicBezTo>
                    <a:pt x="407" y="543"/>
                    <a:pt x="0" y="570"/>
                    <a:pt x="0" y="570"/>
                  </a:cubicBezTo>
                  <a:cubicBezTo>
                    <a:pt x="0" y="570"/>
                    <a:pt x="380" y="625"/>
                    <a:pt x="516" y="1167"/>
                  </a:cubicBezTo>
                  <a:cubicBezTo>
                    <a:pt x="597" y="598"/>
                    <a:pt x="1004" y="570"/>
                    <a:pt x="1004" y="570"/>
                  </a:cubicBezTo>
                  <a:cubicBezTo>
                    <a:pt x="1004" y="570"/>
                    <a:pt x="597" y="543"/>
                    <a:pt x="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87;p50"/>
            <p:cNvSpPr/>
            <p:nvPr/>
          </p:nvSpPr>
          <p:spPr>
            <a:xfrm>
              <a:off x="758096" y="3229257"/>
              <a:ext cx="31900" cy="35275"/>
            </a:xfrm>
            <a:custGeom>
              <a:avLst/>
              <a:gdLst/>
              <a:ahLst/>
              <a:cxnLst/>
              <a:rect l="l" t="t" r="r" b="b"/>
              <a:pathLst>
                <a:path w="1276" h="1411" extrusionOk="0">
                  <a:moveTo>
                    <a:pt x="624" y="0"/>
                  </a:moveTo>
                  <a:cubicBezTo>
                    <a:pt x="488" y="679"/>
                    <a:pt x="0" y="706"/>
                    <a:pt x="0" y="706"/>
                  </a:cubicBezTo>
                  <a:cubicBezTo>
                    <a:pt x="0" y="706"/>
                    <a:pt x="488" y="733"/>
                    <a:pt x="624" y="1411"/>
                  </a:cubicBezTo>
                  <a:cubicBezTo>
                    <a:pt x="760" y="733"/>
                    <a:pt x="1275" y="706"/>
                    <a:pt x="1275" y="706"/>
                  </a:cubicBezTo>
                  <a:cubicBezTo>
                    <a:pt x="1275" y="706"/>
                    <a:pt x="760" y="679"/>
                    <a:pt x="6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88;p50"/>
            <p:cNvSpPr/>
            <p:nvPr/>
          </p:nvSpPr>
          <p:spPr>
            <a:xfrm>
              <a:off x="409535" y="3071709"/>
              <a:ext cx="32575" cy="37325"/>
            </a:xfrm>
            <a:custGeom>
              <a:avLst/>
              <a:gdLst/>
              <a:ahLst/>
              <a:cxnLst/>
              <a:rect l="l" t="t" r="r" b="b"/>
              <a:pathLst>
                <a:path w="1303" h="1493" extrusionOk="0">
                  <a:moveTo>
                    <a:pt x="652" y="1"/>
                  </a:moveTo>
                  <a:cubicBezTo>
                    <a:pt x="516" y="679"/>
                    <a:pt x="1" y="760"/>
                    <a:pt x="1" y="760"/>
                  </a:cubicBezTo>
                  <a:cubicBezTo>
                    <a:pt x="1" y="760"/>
                    <a:pt x="516" y="787"/>
                    <a:pt x="652" y="1492"/>
                  </a:cubicBezTo>
                  <a:cubicBezTo>
                    <a:pt x="787" y="814"/>
                    <a:pt x="1303" y="760"/>
                    <a:pt x="1303" y="760"/>
                  </a:cubicBezTo>
                  <a:cubicBezTo>
                    <a:pt x="1303" y="760"/>
                    <a:pt x="787" y="679"/>
                    <a:pt x="6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589;p50"/>
          <p:cNvGrpSpPr/>
          <p:nvPr/>
        </p:nvGrpSpPr>
        <p:grpSpPr>
          <a:xfrm rot="401078">
            <a:off x="6982690" y="1619784"/>
            <a:ext cx="1226619" cy="1965640"/>
            <a:chOff x="8700075" y="2302800"/>
            <a:chExt cx="810350" cy="1298575"/>
          </a:xfrm>
        </p:grpSpPr>
        <p:sp>
          <p:nvSpPr>
            <p:cNvPr id="16" name="Google Shape;590;p50"/>
            <p:cNvSpPr/>
            <p:nvPr/>
          </p:nvSpPr>
          <p:spPr>
            <a:xfrm>
              <a:off x="8845200" y="2516400"/>
              <a:ext cx="522150" cy="871375"/>
            </a:xfrm>
            <a:custGeom>
              <a:avLst/>
              <a:gdLst/>
              <a:ahLst/>
              <a:cxnLst/>
              <a:rect l="l" t="t" r="r" b="b"/>
              <a:pathLst>
                <a:path w="20886" h="34855" extrusionOk="0">
                  <a:moveTo>
                    <a:pt x="0" y="1"/>
                  </a:moveTo>
                  <a:cubicBezTo>
                    <a:pt x="0" y="10064"/>
                    <a:pt x="8843" y="15109"/>
                    <a:pt x="8843" y="17414"/>
                  </a:cubicBezTo>
                  <a:cubicBezTo>
                    <a:pt x="8843" y="19720"/>
                    <a:pt x="0" y="24792"/>
                    <a:pt x="0" y="34855"/>
                  </a:cubicBezTo>
                  <a:lnTo>
                    <a:pt x="20886" y="34855"/>
                  </a:lnTo>
                  <a:cubicBezTo>
                    <a:pt x="20886" y="24792"/>
                    <a:pt x="12016" y="19720"/>
                    <a:pt x="12016" y="17414"/>
                  </a:cubicBezTo>
                  <a:cubicBezTo>
                    <a:pt x="12016" y="15109"/>
                    <a:pt x="20886" y="10064"/>
                    <a:pt x="20886" y="1"/>
                  </a:cubicBezTo>
                  <a:close/>
                </a:path>
              </a:pathLst>
            </a:custGeom>
            <a:solidFill>
              <a:srgbClr val="FFE480"/>
            </a:solidFill>
            <a:ln w="9525" cap="flat" cmpd="sng">
              <a:solidFill>
                <a:srgbClr val="FFE1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91;p50"/>
            <p:cNvSpPr/>
            <p:nvPr/>
          </p:nvSpPr>
          <p:spPr>
            <a:xfrm>
              <a:off x="8906900" y="3221625"/>
              <a:ext cx="397400" cy="166825"/>
            </a:xfrm>
            <a:custGeom>
              <a:avLst/>
              <a:gdLst/>
              <a:ahLst/>
              <a:cxnLst/>
              <a:rect l="l" t="t" r="r" b="b"/>
              <a:pathLst>
                <a:path w="15896" h="6673" extrusionOk="0">
                  <a:moveTo>
                    <a:pt x="7975" y="0"/>
                  </a:moveTo>
                  <a:cubicBezTo>
                    <a:pt x="3554" y="0"/>
                    <a:pt x="1" y="6673"/>
                    <a:pt x="1" y="6673"/>
                  </a:cubicBezTo>
                  <a:lnTo>
                    <a:pt x="15895" y="6673"/>
                  </a:lnTo>
                  <a:cubicBezTo>
                    <a:pt x="15895" y="6646"/>
                    <a:pt x="12342" y="0"/>
                    <a:pt x="7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92;p50"/>
            <p:cNvSpPr/>
            <p:nvPr/>
          </p:nvSpPr>
          <p:spPr>
            <a:xfrm>
              <a:off x="8958450" y="2770700"/>
              <a:ext cx="294975" cy="147175"/>
            </a:xfrm>
            <a:custGeom>
              <a:avLst/>
              <a:gdLst/>
              <a:ahLst/>
              <a:cxnLst/>
              <a:rect l="l" t="t" r="r" b="b"/>
              <a:pathLst>
                <a:path w="11799" h="5887" extrusionOk="0">
                  <a:moveTo>
                    <a:pt x="27" y="0"/>
                  </a:moveTo>
                  <a:cubicBezTo>
                    <a:pt x="0" y="0"/>
                    <a:pt x="4231" y="5886"/>
                    <a:pt x="5913" y="5886"/>
                  </a:cubicBezTo>
                  <a:cubicBezTo>
                    <a:pt x="7540" y="5886"/>
                    <a:pt x="11799" y="0"/>
                    <a:pt x="11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93;p50"/>
            <p:cNvSpPr/>
            <p:nvPr/>
          </p:nvSpPr>
          <p:spPr>
            <a:xfrm>
              <a:off x="8887925" y="2507600"/>
              <a:ext cx="184450" cy="342450"/>
            </a:xfrm>
            <a:custGeom>
              <a:avLst/>
              <a:gdLst/>
              <a:ahLst/>
              <a:cxnLst/>
              <a:rect l="l" t="t" r="r" b="b"/>
              <a:pathLst>
                <a:path w="7378" h="13698" extrusionOk="0">
                  <a:moveTo>
                    <a:pt x="1438" y="0"/>
                  </a:moveTo>
                  <a:lnTo>
                    <a:pt x="1438" y="0"/>
                  </a:lnTo>
                  <a:cubicBezTo>
                    <a:pt x="1438" y="1"/>
                    <a:pt x="1" y="8409"/>
                    <a:pt x="7378" y="13698"/>
                  </a:cubicBezTo>
                  <a:cubicBezTo>
                    <a:pt x="7378" y="13671"/>
                    <a:pt x="2658" y="7107"/>
                    <a:pt x="1438" y="0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94;p50"/>
            <p:cNvSpPr/>
            <p:nvPr/>
          </p:nvSpPr>
          <p:spPr>
            <a:xfrm>
              <a:off x="8874350" y="3012775"/>
              <a:ext cx="206850" cy="372975"/>
            </a:xfrm>
            <a:custGeom>
              <a:avLst/>
              <a:gdLst/>
              <a:ahLst/>
              <a:cxnLst/>
              <a:rect l="l" t="t" r="r" b="b"/>
              <a:pathLst>
                <a:path w="8274" h="14919" extrusionOk="0">
                  <a:moveTo>
                    <a:pt x="8246" y="0"/>
                  </a:moveTo>
                  <a:lnTo>
                    <a:pt x="8246" y="0"/>
                  </a:lnTo>
                  <a:cubicBezTo>
                    <a:pt x="1" y="5805"/>
                    <a:pt x="1899" y="14918"/>
                    <a:pt x="1899" y="14918"/>
                  </a:cubicBezTo>
                  <a:cubicBezTo>
                    <a:pt x="3066" y="7134"/>
                    <a:pt x="8273" y="0"/>
                    <a:pt x="8246" y="0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95;p50"/>
            <p:cNvSpPr/>
            <p:nvPr/>
          </p:nvSpPr>
          <p:spPr>
            <a:xfrm>
              <a:off x="8704150" y="2302800"/>
              <a:ext cx="120725" cy="120050"/>
            </a:xfrm>
            <a:custGeom>
              <a:avLst/>
              <a:gdLst/>
              <a:ahLst/>
              <a:cxnLst/>
              <a:rect l="l" t="t" r="r" b="b"/>
              <a:pathLst>
                <a:path w="4829" h="4802" extrusionOk="0">
                  <a:moveTo>
                    <a:pt x="2415" y="1"/>
                  </a:moveTo>
                  <a:cubicBezTo>
                    <a:pt x="1086" y="1"/>
                    <a:pt x="1" y="1086"/>
                    <a:pt x="1" y="2415"/>
                  </a:cubicBezTo>
                  <a:cubicBezTo>
                    <a:pt x="1" y="3717"/>
                    <a:pt x="1086" y="4802"/>
                    <a:pt x="2415" y="4802"/>
                  </a:cubicBezTo>
                  <a:cubicBezTo>
                    <a:pt x="3744" y="4802"/>
                    <a:pt x="4829" y="3717"/>
                    <a:pt x="4829" y="2415"/>
                  </a:cubicBezTo>
                  <a:cubicBezTo>
                    <a:pt x="4829" y="1086"/>
                    <a:pt x="3744" y="1"/>
                    <a:pt x="2415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96;p50"/>
            <p:cNvSpPr/>
            <p:nvPr/>
          </p:nvSpPr>
          <p:spPr>
            <a:xfrm>
              <a:off x="8704150" y="3480650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5" y="1"/>
                  </a:moveTo>
                  <a:cubicBezTo>
                    <a:pt x="1086" y="1"/>
                    <a:pt x="1" y="1086"/>
                    <a:pt x="1" y="2415"/>
                  </a:cubicBezTo>
                  <a:cubicBezTo>
                    <a:pt x="1" y="3744"/>
                    <a:pt x="1086" y="4829"/>
                    <a:pt x="2415" y="4829"/>
                  </a:cubicBezTo>
                  <a:cubicBezTo>
                    <a:pt x="3744" y="4829"/>
                    <a:pt x="4829" y="3744"/>
                    <a:pt x="4829" y="2415"/>
                  </a:cubicBezTo>
                  <a:cubicBezTo>
                    <a:pt x="4829" y="1086"/>
                    <a:pt x="3744" y="1"/>
                    <a:pt x="2415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97;p50"/>
            <p:cNvSpPr/>
            <p:nvPr/>
          </p:nvSpPr>
          <p:spPr>
            <a:xfrm>
              <a:off x="9386325" y="2302800"/>
              <a:ext cx="120725" cy="120050"/>
            </a:xfrm>
            <a:custGeom>
              <a:avLst/>
              <a:gdLst/>
              <a:ahLst/>
              <a:cxnLst/>
              <a:rect l="l" t="t" r="r" b="b"/>
              <a:pathLst>
                <a:path w="4829" h="4802" extrusionOk="0">
                  <a:moveTo>
                    <a:pt x="2414" y="1"/>
                  </a:moveTo>
                  <a:cubicBezTo>
                    <a:pt x="1085" y="1"/>
                    <a:pt x="0" y="1086"/>
                    <a:pt x="0" y="2415"/>
                  </a:cubicBezTo>
                  <a:cubicBezTo>
                    <a:pt x="0" y="3717"/>
                    <a:pt x="1085" y="4802"/>
                    <a:pt x="2414" y="4802"/>
                  </a:cubicBezTo>
                  <a:cubicBezTo>
                    <a:pt x="3743" y="4802"/>
                    <a:pt x="4828" y="3717"/>
                    <a:pt x="4828" y="2415"/>
                  </a:cubicBezTo>
                  <a:cubicBezTo>
                    <a:pt x="4828" y="1086"/>
                    <a:pt x="3743" y="1"/>
                    <a:pt x="2414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98;p50"/>
            <p:cNvSpPr/>
            <p:nvPr/>
          </p:nvSpPr>
          <p:spPr>
            <a:xfrm>
              <a:off x="9386325" y="3480650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4" y="1"/>
                  </a:moveTo>
                  <a:cubicBezTo>
                    <a:pt x="1085" y="1"/>
                    <a:pt x="0" y="1086"/>
                    <a:pt x="0" y="2415"/>
                  </a:cubicBezTo>
                  <a:cubicBezTo>
                    <a:pt x="0" y="3744"/>
                    <a:pt x="1085" y="4829"/>
                    <a:pt x="2414" y="4829"/>
                  </a:cubicBezTo>
                  <a:cubicBezTo>
                    <a:pt x="3743" y="4829"/>
                    <a:pt x="4828" y="3744"/>
                    <a:pt x="4828" y="2415"/>
                  </a:cubicBezTo>
                  <a:cubicBezTo>
                    <a:pt x="4828" y="1086"/>
                    <a:pt x="3743" y="1"/>
                    <a:pt x="2414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99;p50"/>
            <p:cNvSpPr/>
            <p:nvPr/>
          </p:nvSpPr>
          <p:spPr>
            <a:xfrm>
              <a:off x="8727875" y="2487250"/>
              <a:ext cx="71925" cy="295675"/>
            </a:xfrm>
            <a:custGeom>
              <a:avLst/>
              <a:gdLst/>
              <a:ahLst/>
              <a:cxnLst/>
              <a:rect l="l" t="t" r="r" b="b"/>
              <a:pathLst>
                <a:path w="2877" h="11827" extrusionOk="0">
                  <a:moveTo>
                    <a:pt x="1330" y="0"/>
                  </a:moveTo>
                  <a:cubicBezTo>
                    <a:pt x="571" y="0"/>
                    <a:pt x="1" y="624"/>
                    <a:pt x="1" y="1329"/>
                  </a:cubicBezTo>
                  <a:lnTo>
                    <a:pt x="1" y="10524"/>
                  </a:lnTo>
                  <a:cubicBezTo>
                    <a:pt x="1" y="11257"/>
                    <a:pt x="625" y="11826"/>
                    <a:pt x="1330" y="11826"/>
                  </a:cubicBezTo>
                  <a:lnTo>
                    <a:pt x="1574" y="11826"/>
                  </a:lnTo>
                  <a:cubicBezTo>
                    <a:pt x="2306" y="11826"/>
                    <a:pt x="2876" y="11230"/>
                    <a:pt x="2876" y="10524"/>
                  </a:cubicBezTo>
                  <a:lnTo>
                    <a:pt x="2876" y="1329"/>
                  </a:lnTo>
                  <a:cubicBezTo>
                    <a:pt x="2876" y="570"/>
                    <a:pt x="2279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0;p50"/>
            <p:cNvSpPr/>
            <p:nvPr/>
          </p:nvSpPr>
          <p:spPr>
            <a:xfrm>
              <a:off x="8734000" y="2780875"/>
              <a:ext cx="61050" cy="133600"/>
            </a:xfrm>
            <a:custGeom>
              <a:avLst/>
              <a:gdLst/>
              <a:ahLst/>
              <a:cxnLst/>
              <a:rect l="l" t="t" r="r" b="b"/>
              <a:pathLst>
                <a:path w="2442" h="5344" extrusionOk="0">
                  <a:moveTo>
                    <a:pt x="1112" y="0"/>
                  </a:moveTo>
                  <a:cubicBezTo>
                    <a:pt x="515" y="0"/>
                    <a:pt x="0" y="515"/>
                    <a:pt x="0" y="1112"/>
                  </a:cubicBezTo>
                  <a:lnTo>
                    <a:pt x="0" y="4231"/>
                  </a:lnTo>
                  <a:cubicBezTo>
                    <a:pt x="0" y="4855"/>
                    <a:pt x="515" y="5343"/>
                    <a:pt x="1112" y="5343"/>
                  </a:cubicBezTo>
                  <a:lnTo>
                    <a:pt x="1329" y="5343"/>
                  </a:lnTo>
                  <a:cubicBezTo>
                    <a:pt x="1926" y="5343"/>
                    <a:pt x="2441" y="4855"/>
                    <a:pt x="2441" y="4231"/>
                  </a:cubicBezTo>
                  <a:lnTo>
                    <a:pt x="2441" y="1112"/>
                  </a:lnTo>
                  <a:cubicBezTo>
                    <a:pt x="2441" y="515"/>
                    <a:pt x="1926" y="0"/>
                    <a:pt x="1329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1;p50"/>
            <p:cNvSpPr/>
            <p:nvPr/>
          </p:nvSpPr>
          <p:spPr>
            <a:xfrm>
              <a:off x="8727875" y="3120600"/>
              <a:ext cx="71925" cy="295650"/>
            </a:xfrm>
            <a:custGeom>
              <a:avLst/>
              <a:gdLst/>
              <a:ahLst/>
              <a:cxnLst/>
              <a:rect l="l" t="t" r="r" b="b"/>
              <a:pathLst>
                <a:path w="2877" h="11826" extrusionOk="0">
                  <a:moveTo>
                    <a:pt x="1330" y="0"/>
                  </a:moveTo>
                  <a:cubicBezTo>
                    <a:pt x="625" y="0"/>
                    <a:pt x="1" y="570"/>
                    <a:pt x="1" y="1329"/>
                  </a:cubicBezTo>
                  <a:lnTo>
                    <a:pt x="1" y="10524"/>
                  </a:lnTo>
                  <a:cubicBezTo>
                    <a:pt x="1" y="11229"/>
                    <a:pt x="571" y="11826"/>
                    <a:pt x="1330" y="11826"/>
                  </a:cubicBezTo>
                  <a:lnTo>
                    <a:pt x="1574" y="11826"/>
                  </a:lnTo>
                  <a:cubicBezTo>
                    <a:pt x="2279" y="11826"/>
                    <a:pt x="2876" y="11256"/>
                    <a:pt x="2876" y="10524"/>
                  </a:cubicBezTo>
                  <a:lnTo>
                    <a:pt x="2876" y="1329"/>
                  </a:lnTo>
                  <a:cubicBezTo>
                    <a:pt x="2876" y="624"/>
                    <a:pt x="2306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02;p50"/>
            <p:cNvSpPr/>
            <p:nvPr/>
          </p:nvSpPr>
          <p:spPr>
            <a:xfrm>
              <a:off x="8734000" y="2989050"/>
              <a:ext cx="61050" cy="134275"/>
            </a:xfrm>
            <a:custGeom>
              <a:avLst/>
              <a:gdLst/>
              <a:ahLst/>
              <a:cxnLst/>
              <a:rect l="l" t="t" r="r" b="b"/>
              <a:pathLst>
                <a:path w="2442" h="5371" extrusionOk="0">
                  <a:moveTo>
                    <a:pt x="1112" y="0"/>
                  </a:moveTo>
                  <a:cubicBezTo>
                    <a:pt x="515" y="0"/>
                    <a:pt x="0" y="515"/>
                    <a:pt x="0" y="1112"/>
                  </a:cubicBezTo>
                  <a:lnTo>
                    <a:pt x="0" y="4231"/>
                  </a:lnTo>
                  <a:cubicBezTo>
                    <a:pt x="0" y="4855"/>
                    <a:pt x="515" y="5371"/>
                    <a:pt x="1112" y="5371"/>
                  </a:cubicBezTo>
                  <a:lnTo>
                    <a:pt x="1329" y="5371"/>
                  </a:lnTo>
                  <a:cubicBezTo>
                    <a:pt x="1926" y="5371"/>
                    <a:pt x="2441" y="4855"/>
                    <a:pt x="2441" y="4231"/>
                  </a:cubicBezTo>
                  <a:lnTo>
                    <a:pt x="2441" y="1112"/>
                  </a:lnTo>
                  <a:cubicBezTo>
                    <a:pt x="2441" y="515"/>
                    <a:pt x="1926" y="0"/>
                    <a:pt x="1329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03;p50"/>
            <p:cNvSpPr/>
            <p:nvPr/>
          </p:nvSpPr>
          <p:spPr>
            <a:xfrm>
              <a:off x="8704150" y="2893425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5" y="1"/>
                  </a:moveTo>
                  <a:cubicBezTo>
                    <a:pt x="1086" y="1"/>
                    <a:pt x="1" y="1086"/>
                    <a:pt x="1" y="2415"/>
                  </a:cubicBezTo>
                  <a:cubicBezTo>
                    <a:pt x="1" y="3744"/>
                    <a:pt x="1086" y="4829"/>
                    <a:pt x="2415" y="4829"/>
                  </a:cubicBezTo>
                  <a:cubicBezTo>
                    <a:pt x="3744" y="4829"/>
                    <a:pt x="4829" y="3717"/>
                    <a:pt x="4829" y="2415"/>
                  </a:cubicBezTo>
                  <a:cubicBezTo>
                    <a:pt x="4829" y="1086"/>
                    <a:pt x="3744" y="1"/>
                    <a:pt x="2415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04;p50"/>
            <p:cNvSpPr/>
            <p:nvPr/>
          </p:nvSpPr>
          <p:spPr>
            <a:xfrm>
              <a:off x="9410050" y="2487250"/>
              <a:ext cx="71900" cy="295675"/>
            </a:xfrm>
            <a:custGeom>
              <a:avLst/>
              <a:gdLst/>
              <a:ahLst/>
              <a:cxnLst/>
              <a:rect l="l" t="t" r="r" b="b"/>
              <a:pathLst>
                <a:path w="2876" h="11827" extrusionOk="0">
                  <a:moveTo>
                    <a:pt x="1330" y="0"/>
                  </a:moveTo>
                  <a:cubicBezTo>
                    <a:pt x="570" y="0"/>
                    <a:pt x="1" y="624"/>
                    <a:pt x="1" y="1329"/>
                  </a:cubicBezTo>
                  <a:lnTo>
                    <a:pt x="1" y="10524"/>
                  </a:lnTo>
                  <a:cubicBezTo>
                    <a:pt x="1" y="11257"/>
                    <a:pt x="624" y="11826"/>
                    <a:pt x="1330" y="11826"/>
                  </a:cubicBezTo>
                  <a:lnTo>
                    <a:pt x="1574" y="11826"/>
                  </a:lnTo>
                  <a:cubicBezTo>
                    <a:pt x="2306" y="11826"/>
                    <a:pt x="2876" y="11230"/>
                    <a:pt x="2876" y="10524"/>
                  </a:cubicBezTo>
                  <a:lnTo>
                    <a:pt x="2876" y="1329"/>
                  </a:lnTo>
                  <a:cubicBezTo>
                    <a:pt x="2876" y="570"/>
                    <a:pt x="2279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05;p50"/>
            <p:cNvSpPr/>
            <p:nvPr/>
          </p:nvSpPr>
          <p:spPr>
            <a:xfrm>
              <a:off x="9416150" y="2780875"/>
              <a:ext cx="61050" cy="133600"/>
            </a:xfrm>
            <a:custGeom>
              <a:avLst/>
              <a:gdLst/>
              <a:ahLst/>
              <a:cxnLst/>
              <a:rect l="l" t="t" r="r" b="b"/>
              <a:pathLst>
                <a:path w="2442" h="5344" extrusionOk="0">
                  <a:moveTo>
                    <a:pt x="1113" y="0"/>
                  </a:moveTo>
                  <a:cubicBezTo>
                    <a:pt x="516" y="0"/>
                    <a:pt x="1" y="515"/>
                    <a:pt x="1" y="1112"/>
                  </a:cubicBezTo>
                  <a:lnTo>
                    <a:pt x="1" y="4231"/>
                  </a:lnTo>
                  <a:cubicBezTo>
                    <a:pt x="1" y="4855"/>
                    <a:pt x="516" y="5343"/>
                    <a:pt x="1113" y="5343"/>
                  </a:cubicBezTo>
                  <a:lnTo>
                    <a:pt x="1330" y="5343"/>
                  </a:lnTo>
                  <a:cubicBezTo>
                    <a:pt x="1926" y="5343"/>
                    <a:pt x="2442" y="4855"/>
                    <a:pt x="2442" y="4231"/>
                  </a:cubicBezTo>
                  <a:lnTo>
                    <a:pt x="2442" y="1112"/>
                  </a:lnTo>
                  <a:cubicBezTo>
                    <a:pt x="2442" y="515"/>
                    <a:pt x="1926" y="0"/>
                    <a:pt x="1330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06;p50"/>
            <p:cNvSpPr/>
            <p:nvPr/>
          </p:nvSpPr>
          <p:spPr>
            <a:xfrm>
              <a:off x="9410050" y="3120600"/>
              <a:ext cx="71900" cy="295650"/>
            </a:xfrm>
            <a:custGeom>
              <a:avLst/>
              <a:gdLst/>
              <a:ahLst/>
              <a:cxnLst/>
              <a:rect l="l" t="t" r="r" b="b"/>
              <a:pathLst>
                <a:path w="2876" h="11826" extrusionOk="0">
                  <a:moveTo>
                    <a:pt x="1330" y="0"/>
                  </a:moveTo>
                  <a:cubicBezTo>
                    <a:pt x="624" y="0"/>
                    <a:pt x="1" y="570"/>
                    <a:pt x="1" y="1329"/>
                  </a:cubicBezTo>
                  <a:lnTo>
                    <a:pt x="1" y="10524"/>
                  </a:lnTo>
                  <a:cubicBezTo>
                    <a:pt x="1" y="11229"/>
                    <a:pt x="570" y="11826"/>
                    <a:pt x="1330" y="11826"/>
                  </a:cubicBezTo>
                  <a:lnTo>
                    <a:pt x="1574" y="11826"/>
                  </a:lnTo>
                  <a:cubicBezTo>
                    <a:pt x="2279" y="11826"/>
                    <a:pt x="2876" y="11256"/>
                    <a:pt x="2876" y="10524"/>
                  </a:cubicBezTo>
                  <a:lnTo>
                    <a:pt x="2876" y="1329"/>
                  </a:lnTo>
                  <a:cubicBezTo>
                    <a:pt x="2876" y="624"/>
                    <a:pt x="2306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7;p50"/>
            <p:cNvSpPr/>
            <p:nvPr/>
          </p:nvSpPr>
          <p:spPr>
            <a:xfrm>
              <a:off x="9416150" y="2989050"/>
              <a:ext cx="61050" cy="134275"/>
            </a:xfrm>
            <a:custGeom>
              <a:avLst/>
              <a:gdLst/>
              <a:ahLst/>
              <a:cxnLst/>
              <a:rect l="l" t="t" r="r" b="b"/>
              <a:pathLst>
                <a:path w="2442" h="5371" extrusionOk="0">
                  <a:moveTo>
                    <a:pt x="1113" y="0"/>
                  </a:moveTo>
                  <a:cubicBezTo>
                    <a:pt x="516" y="0"/>
                    <a:pt x="1" y="515"/>
                    <a:pt x="1" y="1112"/>
                  </a:cubicBezTo>
                  <a:lnTo>
                    <a:pt x="1" y="4231"/>
                  </a:lnTo>
                  <a:cubicBezTo>
                    <a:pt x="1" y="4855"/>
                    <a:pt x="516" y="5371"/>
                    <a:pt x="1113" y="5371"/>
                  </a:cubicBezTo>
                  <a:lnTo>
                    <a:pt x="1330" y="5371"/>
                  </a:lnTo>
                  <a:cubicBezTo>
                    <a:pt x="1926" y="5371"/>
                    <a:pt x="2442" y="4855"/>
                    <a:pt x="2442" y="4231"/>
                  </a:cubicBezTo>
                  <a:lnTo>
                    <a:pt x="2442" y="1112"/>
                  </a:lnTo>
                  <a:cubicBezTo>
                    <a:pt x="2442" y="515"/>
                    <a:pt x="1926" y="0"/>
                    <a:pt x="1330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08;p50"/>
            <p:cNvSpPr/>
            <p:nvPr/>
          </p:nvSpPr>
          <p:spPr>
            <a:xfrm>
              <a:off x="9386325" y="2893425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4" y="1"/>
                  </a:moveTo>
                  <a:cubicBezTo>
                    <a:pt x="1085" y="1"/>
                    <a:pt x="0" y="1086"/>
                    <a:pt x="0" y="2415"/>
                  </a:cubicBezTo>
                  <a:cubicBezTo>
                    <a:pt x="0" y="3744"/>
                    <a:pt x="1085" y="4829"/>
                    <a:pt x="2414" y="4829"/>
                  </a:cubicBezTo>
                  <a:cubicBezTo>
                    <a:pt x="3743" y="4829"/>
                    <a:pt x="4828" y="3717"/>
                    <a:pt x="4828" y="2415"/>
                  </a:cubicBezTo>
                  <a:cubicBezTo>
                    <a:pt x="4828" y="1086"/>
                    <a:pt x="3743" y="1"/>
                    <a:pt x="2414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09;p50"/>
            <p:cNvSpPr/>
            <p:nvPr/>
          </p:nvSpPr>
          <p:spPr>
            <a:xfrm>
              <a:off x="8700075" y="2416050"/>
              <a:ext cx="810350" cy="100375"/>
            </a:xfrm>
            <a:custGeom>
              <a:avLst/>
              <a:gdLst/>
              <a:ahLst/>
              <a:cxnLst/>
              <a:rect l="l" t="t" r="r" b="b"/>
              <a:pathLst>
                <a:path w="32414" h="4015" extrusionOk="0">
                  <a:moveTo>
                    <a:pt x="679" y="0"/>
                  </a:moveTo>
                  <a:cubicBezTo>
                    <a:pt x="299" y="0"/>
                    <a:pt x="1" y="326"/>
                    <a:pt x="1" y="679"/>
                  </a:cubicBezTo>
                  <a:lnTo>
                    <a:pt x="1" y="3337"/>
                  </a:lnTo>
                  <a:cubicBezTo>
                    <a:pt x="1" y="3716"/>
                    <a:pt x="299" y="4015"/>
                    <a:pt x="679" y="4015"/>
                  </a:cubicBezTo>
                  <a:lnTo>
                    <a:pt x="31736" y="4015"/>
                  </a:lnTo>
                  <a:cubicBezTo>
                    <a:pt x="32115" y="4015"/>
                    <a:pt x="32414" y="3716"/>
                    <a:pt x="32414" y="3337"/>
                  </a:cubicBezTo>
                  <a:lnTo>
                    <a:pt x="32414" y="679"/>
                  </a:lnTo>
                  <a:cubicBezTo>
                    <a:pt x="32414" y="326"/>
                    <a:pt x="32115" y="0"/>
                    <a:pt x="31736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10;p50"/>
            <p:cNvSpPr/>
            <p:nvPr/>
          </p:nvSpPr>
          <p:spPr>
            <a:xfrm>
              <a:off x="8700075" y="3387750"/>
              <a:ext cx="810350" cy="99700"/>
            </a:xfrm>
            <a:custGeom>
              <a:avLst/>
              <a:gdLst/>
              <a:ahLst/>
              <a:cxnLst/>
              <a:rect l="l" t="t" r="r" b="b"/>
              <a:pathLst>
                <a:path w="32414" h="3988" extrusionOk="0">
                  <a:moveTo>
                    <a:pt x="679" y="1"/>
                  </a:moveTo>
                  <a:cubicBezTo>
                    <a:pt x="299" y="1"/>
                    <a:pt x="1" y="299"/>
                    <a:pt x="1" y="679"/>
                  </a:cubicBezTo>
                  <a:lnTo>
                    <a:pt x="1" y="3310"/>
                  </a:lnTo>
                  <a:cubicBezTo>
                    <a:pt x="1" y="3690"/>
                    <a:pt x="299" y="3988"/>
                    <a:pt x="679" y="3988"/>
                  </a:cubicBezTo>
                  <a:lnTo>
                    <a:pt x="31736" y="3988"/>
                  </a:lnTo>
                  <a:cubicBezTo>
                    <a:pt x="32115" y="3988"/>
                    <a:pt x="32414" y="3690"/>
                    <a:pt x="32414" y="3310"/>
                  </a:cubicBezTo>
                  <a:lnTo>
                    <a:pt x="32414" y="679"/>
                  </a:lnTo>
                  <a:cubicBezTo>
                    <a:pt x="32414" y="299"/>
                    <a:pt x="32115" y="1"/>
                    <a:pt x="31736" y="1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657;p52"/>
          <p:cNvGrpSpPr/>
          <p:nvPr/>
        </p:nvGrpSpPr>
        <p:grpSpPr>
          <a:xfrm>
            <a:off x="1427516" y="432873"/>
            <a:ext cx="771334" cy="1033610"/>
            <a:chOff x="1707109" y="1786913"/>
            <a:chExt cx="397967" cy="619106"/>
          </a:xfrm>
        </p:grpSpPr>
        <p:sp>
          <p:nvSpPr>
            <p:cNvPr id="38" name="Google Shape;658;p52"/>
            <p:cNvSpPr/>
            <p:nvPr/>
          </p:nvSpPr>
          <p:spPr>
            <a:xfrm>
              <a:off x="1737278" y="1990478"/>
              <a:ext cx="216161" cy="415541"/>
            </a:xfrm>
            <a:custGeom>
              <a:avLst/>
              <a:gdLst/>
              <a:ahLst/>
              <a:cxnLst/>
              <a:rect l="l" t="t" r="r" b="b"/>
              <a:pathLst>
                <a:path w="4908" h="9435" extrusionOk="0">
                  <a:moveTo>
                    <a:pt x="0" y="1"/>
                  </a:moveTo>
                  <a:lnTo>
                    <a:pt x="0" y="6981"/>
                  </a:lnTo>
                  <a:cubicBezTo>
                    <a:pt x="0" y="8332"/>
                    <a:pt x="1103" y="9435"/>
                    <a:pt x="2454" y="9435"/>
                  </a:cubicBezTo>
                  <a:cubicBezTo>
                    <a:pt x="3804" y="9435"/>
                    <a:pt x="4908" y="8351"/>
                    <a:pt x="4908" y="6981"/>
                  </a:cubicBezTo>
                  <a:lnTo>
                    <a:pt x="4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9;p52"/>
            <p:cNvSpPr/>
            <p:nvPr/>
          </p:nvSpPr>
          <p:spPr>
            <a:xfrm>
              <a:off x="1737278" y="1990478"/>
              <a:ext cx="136576" cy="415541"/>
            </a:xfrm>
            <a:custGeom>
              <a:avLst/>
              <a:gdLst/>
              <a:ahLst/>
              <a:cxnLst/>
              <a:rect l="l" t="t" r="r" b="b"/>
              <a:pathLst>
                <a:path w="3101" h="9435" extrusionOk="0">
                  <a:moveTo>
                    <a:pt x="0" y="1"/>
                  </a:moveTo>
                  <a:lnTo>
                    <a:pt x="0" y="6981"/>
                  </a:lnTo>
                  <a:cubicBezTo>
                    <a:pt x="0" y="8351"/>
                    <a:pt x="1103" y="9435"/>
                    <a:pt x="2454" y="9435"/>
                  </a:cubicBezTo>
                  <a:cubicBezTo>
                    <a:pt x="2663" y="9435"/>
                    <a:pt x="2910" y="9416"/>
                    <a:pt x="3101" y="9340"/>
                  </a:cubicBezTo>
                  <a:cubicBezTo>
                    <a:pt x="2054" y="9074"/>
                    <a:pt x="1294" y="8122"/>
                    <a:pt x="1294" y="6981"/>
                  </a:cubicBezTo>
                  <a:lnTo>
                    <a:pt x="1294" y="1"/>
                  </a:ln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60;p52"/>
            <p:cNvSpPr/>
            <p:nvPr/>
          </p:nvSpPr>
          <p:spPr>
            <a:xfrm>
              <a:off x="1737278" y="1990478"/>
              <a:ext cx="216161" cy="67914"/>
            </a:xfrm>
            <a:custGeom>
              <a:avLst/>
              <a:gdLst/>
              <a:ahLst/>
              <a:cxnLst/>
              <a:rect l="l" t="t" r="r" b="b"/>
              <a:pathLst>
                <a:path w="4908" h="1542" extrusionOk="0">
                  <a:moveTo>
                    <a:pt x="0" y="1"/>
                  </a:moveTo>
                  <a:lnTo>
                    <a:pt x="0" y="895"/>
                  </a:lnTo>
                  <a:cubicBezTo>
                    <a:pt x="286" y="1085"/>
                    <a:pt x="609" y="1237"/>
                    <a:pt x="1008" y="1351"/>
                  </a:cubicBezTo>
                  <a:cubicBezTo>
                    <a:pt x="1427" y="1465"/>
                    <a:pt x="1921" y="1541"/>
                    <a:pt x="2454" y="1541"/>
                  </a:cubicBezTo>
                  <a:cubicBezTo>
                    <a:pt x="3443" y="1541"/>
                    <a:pt x="4337" y="1275"/>
                    <a:pt x="4908" y="895"/>
                  </a:cubicBezTo>
                  <a:lnTo>
                    <a:pt x="4908" y="1"/>
                  </a:ln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61;p52"/>
            <p:cNvSpPr/>
            <p:nvPr/>
          </p:nvSpPr>
          <p:spPr>
            <a:xfrm>
              <a:off x="1707109" y="1880723"/>
              <a:ext cx="277336" cy="138293"/>
            </a:xfrm>
            <a:custGeom>
              <a:avLst/>
              <a:gdLst/>
              <a:ahLst/>
              <a:cxnLst/>
              <a:rect l="l" t="t" r="r" b="b"/>
              <a:pathLst>
                <a:path w="6297" h="3140" extrusionOk="0">
                  <a:moveTo>
                    <a:pt x="1446" y="1"/>
                  </a:moveTo>
                  <a:cubicBezTo>
                    <a:pt x="571" y="286"/>
                    <a:pt x="0" y="819"/>
                    <a:pt x="0" y="1427"/>
                  </a:cubicBezTo>
                  <a:cubicBezTo>
                    <a:pt x="0" y="2093"/>
                    <a:pt x="685" y="2664"/>
                    <a:pt x="1693" y="2949"/>
                  </a:cubicBezTo>
                  <a:cubicBezTo>
                    <a:pt x="2112" y="3063"/>
                    <a:pt x="2606" y="3139"/>
                    <a:pt x="3139" y="3139"/>
                  </a:cubicBezTo>
                  <a:cubicBezTo>
                    <a:pt x="4889" y="3139"/>
                    <a:pt x="6296" y="2359"/>
                    <a:pt x="6296" y="1408"/>
                  </a:cubicBezTo>
                  <a:cubicBezTo>
                    <a:pt x="6296" y="800"/>
                    <a:pt x="5707" y="286"/>
                    <a:pt x="4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62;p52"/>
            <p:cNvSpPr/>
            <p:nvPr/>
          </p:nvSpPr>
          <p:spPr>
            <a:xfrm>
              <a:off x="1707109" y="1879050"/>
              <a:ext cx="112308" cy="129925"/>
            </a:xfrm>
            <a:custGeom>
              <a:avLst/>
              <a:gdLst/>
              <a:ahLst/>
              <a:cxnLst/>
              <a:rect l="l" t="t" r="r" b="b"/>
              <a:pathLst>
                <a:path w="2550" h="2950" extrusionOk="0">
                  <a:moveTo>
                    <a:pt x="1446" y="1"/>
                  </a:moveTo>
                  <a:cubicBezTo>
                    <a:pt x="571" y="286"/>
                    <a:pt x="0" y="838"/>
                    <a:pt x="0" y="1427"/>
                  </a:cubicBezTo>
                  <a:cubicBezTo>
                    <a:pt x="0" y="2093"/>
                    <a:pt x="685" y="2664"/>
                    <a:pt x="1693" y="2949"/>
                  </a:cubicBezTo>
                  <a:cubicBezTo>
                    <a:pt x="1009" y="1789"/>
                    <a:pt x="2359" y="1465"/>
                    <a:pt x="2359" y="1465"/>
                  </a:cubicBezTo>
                  <a:lnTo>
                    <a:pt x="2549" y="1"/>
                  </a:ln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3;p52"/>
            <p:cNvSpPr/>
            <p:nvPr/>
          </p:nvSpPr>
          <p:spPr>
            <a:xfrm>
              <a:off x="1769957" y="1811224"/>
              <a:ext cx="150802" cy="134065"/>
            </a:xfrm>
            <a:custGeom>
              <a:avLst/>
              <a:gdLst/>
              <a:ahLst/>
              <a:cxnLst/>
              <a:rect l="l" t="t" r="r" b="b"/>
              <a:pathLst>
                <a:path w="3424" h="3044" extrusionOk="0">
                  <a:moveTo>
                    <a:pt x="0" y="0"/>
                  </a:moveTo>
                  <a:lnTo>
                    <a:pt x="0" y="2549"/>
                  </a:lnTo>
                  <a:cubicBezTo>
                    <a:pt x="0" y="2739"/>
                    <a:pt x="380" y="2910"/>
                    <a:pt x="932" y="3005"/>
                  </a:cubicBezTo>
                  <a:cubicBezTo>
                    <a:pt x="1160" y="3024"/>
                    <a:pt x="1427" y="3043"/>
                    <a:pt x="1712" y="3043"/>
                  </a:cubicBezTo>
                  <a:cubicBezTo>
                    <a:pt x="2663" y="3043"/>
                    <a:pt x="3424" y="2815"/>
                    <a:pt x="3424" y="2530"/>
                  </a:cubicBezTo>
                  <a:lnTo>
                    <a:pt x="3424" y="0"/>
                  </a:ln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64;p52"/>
            <p:cNvSpPr/>
            <p:nvPr/>
          </p:nvSpPr>
          <p:spPr>
            <a:xfrm>
              <a:off x="1769957" y="1811224"/>
              <a:ext cx="41092" cy="132392"/>
            </a:xfrm>
            <a:custGeom>
              <a:avLst/>
              <a:gdLst/>
              <a:ahLst/>
              <a:cxnLst/>
              <a:rect l="l" t="t" r="r" b="b"/>
              <a:pathLst>
                <a:path w="933" h="3006" extrusionOk="0">
                  <a:moveTo>
                    <a:pt x="0" y="0"/>
                  </a:moveTo>
                  <a:lnTo>
                    <a:pt x="0" y="2549"/>
                  </a:lnTo>
                  <a:cubicBezTo>
                    <a:pt x="0" y="2739"/>
                    <a:pt x="380" y="2910"/>
                    <a:pt x="932" y="3005"/>
                  </a:cubicBezTo>
                  <a:lnTo>
                    <a:pt x="932" y="0"/>
                  </a:lnTo>
                  <a:close/>
                </a:path>
              </a:pathLst>
            </a:custGeom>
            <a:solidFill>
              <a:srgbClr val="FFD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65;p52"/>
            <p:cNvSpPr/>
            <p:nvPr/>
          </p:nvSpPr>
          <p:spPr>
            <a:xfrm>
              <a:off x="1769957" y="1786913"/>
              <a:ext cx="150802" cy="46112"/>
            </a:xfrm>
            <a:custGeom>
              <a:avLst/>
              <a:gdLst/>
              <a:ahLst/>
              <a:cxnLst/>
              <a:rect l="l" t="t" r="r" b="b"/>
              <a:pathLst>
                <a:path w="3424" h="1047" extrusionOk="0">
                  <a:moveTo>
                    <a:pt x="1712" y="1"/>
                  </a:moveTo>
                  <a:cubicBezTo>
                    <a:pt x="761" y="1"/>
                    <a:pt x="0" y="248"/>
                    <a:pt x="0" y="533"/>
                  </a:cubicBezTo>
                  <a:cubicBezTo>
                    <a:pt x="0" y="818"/>
                    <a:pt x="761" y="1047"/>
                    <a:pt x="1712" y="1047"/>
                  </a:cubicBezTo>
                  <a:cubicBezTo>
                    <a:pt x="2663" y="1047"/>
                    <a:pt x="3424" y="818"/>
                    <a:pt x="3424" y="533"/>
                  </a:cubicBezTo>
                  <a:cubicBezTo>
                    <a:pt x="3424" y="248"/>
                    <a:pt x="2663" y="1"/>
                    <a:pt x="1712" y="1"/>
                  </a:cubicBezTo>
                  <a:close/>
                </a:path>
              </a:pathLst>
            </a:custGeom>
            <a:solidFill>
              <a:srgbClr val="FFD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66;p52"/>
            <p:cNvSpPr/>
            <p:nvPr/>
          </p:nvSpPr>
          <p:spPr>
            <a:xfrm>
              <a:off x="1874645" y="1844476"/>
              <a:ext cx="22418" cy="19555"/>
            </a:xfrm>
            <a:custGeom>
              <a:avLst/>
              <a:gdLst/>
              <a:ahLst/>
              <a:cxnLst/>
              <a:rect l="l" t="t" r="r" b="b"/>
              <a:pathLst>
                <a:path w="509" h="444" extrusionOk="0">
                  <a:moveTo>
                    <a:pt x="294" y="1"/>
                  </a:moveTo>
                  <a:cubicBezTo>
                    <a:pt x="240" y="1"/>
                    <a:pt x="183" y="20"/>
                    <a:pt x="134" y="63"/>
                  </a:cubicBezTo>
                  <a:cubicBezTo>
                    <a:pt x="1" y="196"/>
                    <a:pt x="96" y="443"/>
                    <a:pt x="286" y="443"/>
                  </a:cubicBezTo>
                  <a:cubicBezTo>
                    <a:pt x="400" y="443"/>
                    <a:pt x="495" y="329"/>
                    <a:pt x="495" y="215"/>
                  </a:cubicBezTo>
                  <a:cubicBezTo>
                    <a:pt x="508" y="86"/>
                    <a:pt x="407" y="1"/>
                    <a:pt x="294" y="1"/>
                  </a:cubicBezTo>
                  <a:close/>
                </a:path>
              </a:pathLst>
            </a:custGeom>
            <a:solidFill>
              <a:srgbClr val="FFD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67;p52"/>
            <p:cNvSpPr/>
            <p:nvPr/>
          </p:nvSpPr>
          <p:spPr>
            <a:xfrm>
              <a:off x="1834435" y="1850026"/>
              <a:ext cx="22682" cy="19863"/>
            </a:xfrm>
            <a:custGeom>
              <a:avLst/>
              <a:gdLst/>
              <a:ahLst/>
              <a:cxnLst/>
              <a:rect l="l" t="t" r="r" b="b"/>
              <a:pathLst>
                <a:path w="515" h="451" extrusionOk="0">
                  <a:moveTo>
                    <a:pt x="267" y="1"/>
                  </a:moveTo>
                  <a:cubicBezTo>
                    <a:pt x="217" y="1"/>
                    <a:pt x="164" y="21"/>
                    <a:pt x="134" y="51"/>
                  </a:cubicBezTo>
                  <a:cubicBezTo>
                    <a:pt x="58" y="127"/>
                    <a:pt x="1" y="203"/>
                    <a:pt x="58" y="298"/>
                  </a:cubicBezTo>
                  <a:cubicBezTo>
                    <a:pt x="77" y="394"/>
                    <a:pt x="153" y="451"/>
                    <a:pt x="248" y="451"/>
                  </a:cubicBezTo>
                  <a:cubicBezTo>
                    <a:pt x="343" y="451"/>
                    <a:pt x="438" y="375"/>
                    <a:pt x="476" y="279"/>
                  </a:cubicBezTo>
                  <a:cubicBezTo>
                    <a:pt x="514" y="184"/>
                    <a:pt x="457" y="89"/>
                    <a:pt x="381" y="51"/>
                  </a:cubicBezTo>
                  <a:cubicBezTo>
                    <a:pt x="355" y="16"/>
                    <a:pt x="312" y="1"/>
                    <a:pt x="267" y="1"/>
                  </a:cubicBezTo>
                  <a:close/>
                </a:path>
              </a:pathLst>
            </a:custGeom>
            <a:solidFill>
              <a:srgbClr val="FFD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68;p52"/>
            <p:cNvSpPr/>
            <p:nvPr/>
          </p:nvSpPr>
          <p:spPr>
            <a:xfrm>
              <a:off x="1858746" y="1876231"/>
              <a:ext cx="23034" cy="18806"/>
            </a:xfrm>
            <a:custGeom>
              <a:avLst/>
              <a:gdLst/>
              <a:ahLst/>
              <a:cxnLst/>
              <a:rect l="l" t="t" r="r" b="b"/>
              <a:pathLst>
                <a:path w="523" h="427" extrusionOk="0">
                  <a:moveTo>
                    <a:pt x="278" y="1"/>
                  </a:moveTo>
                  <a:cubicBezTo>
                    <a:pt x="233" y="1"/>
                    <a:pt x="189" y="15"/>
                    <a:pt x="152" y="46"/>
                  </a:cubicBezTo>
                  <a:cubicBezTo>
                    <a:pt x="0" y="160"/>
                    <a:pt x="95" y="426"/>
                    <a:pt x="286" y="426"/>
                  </a:cubicBezTo>
                  <a:cubicBezTo>
                    <a:pt x="381" y="426"/>
                    <a:pt x="476" y="350"/>
                    <a:pt x="495" y="255"/>
                  </a:cubicBezTo>
                  <a:cubicBezTo>
                    <a:pt x="522" y="103"/>
                    <a:pt x="399" y="1"/>
                    <a:pt x="278" y="1"/>
                  </a:cubicBezTo>
                  <a:close/>
                </a:path>
              </a:pathLst>
            </a:custGeom>
            <a:solidFill>
              <a:srgbClr val="FFD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9;p52"/>
            <p:cNvSpPr/>
            <p:nvPr/>
          </p:nvSpPr>
          <p:spPr>
            <a:xfrm>
              <a:off x="1844476" y="2046720"/>
              <a:ext cx="260599" cy="263330"/>
            </a:xfrm>
            <a:custGeom>
              <a:avLst/>
              <a:gdLst/>
              <a:ahLst/>
              <a:cxnLst/>
              <a:rect l="l" t="t" r="r" b="b"/>
              <a:pathLst>
                <a:path w="5917" h="5979" extrusionOk="0">
                  <a:moveTo>
                    <a:pt x="3450" y="0"/>
                  </a:moveTo>
                  <a:cubicBezTo>
                    <a:pt x="3314" y="0"/>
                    <a:pt x="3175" y="30"/>
                    <a:pt x="3044" y="93"/>
                  </a:cubicBezTo>
                  <a:lnTo>
                    <a:pt x="667" y="1234"/>
                  </a:lnTo>
                  <a:cubicBezTo>
                    <a:pt x="191" y="1444"/>
                    <a:pt x="1" y="2014"/>
                    <a:pt x="210" y="2490"/>
                  </a:cubicBezTo>
                  <a:lnTo>
                    <a:pt x="1618" y="5438"/>
                  </a:lnTo>
                  <a:cubicBezTo>
                    <a:pt x="1770" y="5784"/>
                    <a:pt x="2113" y="5979"/>
                    <a:pt x="2472" y="5979"/>
                  </a:cubicBezTo>
                  <a:cubicBezTo>
                    <a:pt x="2607" y="5979"/>
                    <a:pt x="2743" y="5951"/>
                    <a:pt x="2873" y="5894"/>
                  </a:cubicBezTo>
                  <a:lnTo>
                    <a:pt x="5251" y="4753"/>
                  </a:lnTo>
                  <a:cubicBezTo>
                    <a:pt x="5726" y="4544"/>
                    <a:pt x="5916" y="3973"/>
                    <a:pt x="5707" y="3498"/>
                  </a:cubicBezTo>
                  <a:lnTo>
                    <a:pt x="4300" y="550"/>
                  </a:lnTo>
                  <a:cubicBezTo>
                    <a:pt x="4148" y="205"/>
                    <a:pt x="3807" y="0"/>
                    <a:pt x="3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70;p52"/>
            <p:cNvSpPr/>
            <p:nvPr/>
          </p:nvSpPr>
          <p:spPr>
            <a:xfrm>
              <a:off x="1895609" y="2119875"/>
              <a:ext cx="166745" cy="116096"/>
            </a:xfrm>
            <a:custGeom>
              <a:avLst/>
              <a:gdLst/>
              <a:ahLst/>
              <a:cxnLst/>
              <a:rect l="l" t="t" r="r" b="b"/>
              <a:pathLst>
                <a:path w="3786" h="2636" extrusionOk="0">
                  <a:moveTo>
                    <a:pt x="2421" y="0"/>
                  </a:moveTo>
                  <a:cubicBezTo>
                    <a:pt x="1904" y="0"/>
                    <a:pt x="1598" y="905"/>
                    <a:pt x="1598" y="905"/>
                  </a:cubicBezTo>
                  <a:cubicBezTo>
                    <a:pt x="1598" y="905"/>
                    <a:pt x="1265" y="785"/>
                    <a:pt x="923" y="785"/>
                  </a:cubicBezTo>
                  <a:cubicBezTo>
                    <a:pt x="611" y="785"/>
                    <a:pt x="291" y="885"/>
                    <a:pt x="209" y="1266"/>
                  </a:cubicBezTo>
                  <a:cubicBezTo>
                    <a:pt x="0" y="2484"/>
                    <a:pt x="2397" y="2636"/>
                    <a:pt x="2397" y="2636"/>
                  </a:cubicBezTo>
                  <a:cubicBezTo>
                    <a:pt x="2397" y="2636"/>
                    <a:pt x="3785" y="677"/>
                    <a:pt x="2701" y="87"/>
                  </a:cubicBezTo>
                  <a:cubicBezTo>
                    <a:pt x="2602" y="26"/>
                    <a:pt x="2508" y="0"/>
                    <a:pt x="2421" y="0"/>
                  </a:cubicBezTo>
                  <a:close/>
                </a:path>
              </a:pathLst>
            </a:custGeom>
            <a:solidFill>
              <a:srgbClr val="FF5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71;p52"/>
            <p:cNvSpPr/>
            <p:nvPr/>
          </p:nvSpPr>
          <p:spPr>
            <a:xfrm>
              <a:off x="1879666" y="2003735"/>
              <a:ext cx="66240" cy="104072"/>
            </a:xfrm>
            <a:custGeom>
              <a:avLst/>
              <a:gdLst/>
              <a:ahLst/>
              <a:cxnLst/>
              <a:rect l="l" t="t" r="r" b="b"/>
              <a:pathLst>
                <a:path w="1504" h="2363" extrusionOk="0">
                  <a:moveTo>
                    <a:pt x="234" y="0"/>
                  </a:moveTo>
                  <a:cubicBezTo>
                    <a:pt x="220" y="0"/>
                    <a:pt x="205" y="2"/>
                    <a:pt x="191" y="4"/>
                  </a:cubicBezTo>
                  <a:cubicBezTo>
                    <a:pt x="77" y="23"/>
                    <a:pt x="1" y="137"/>
                    <a:pt x="20" y="270"/>
                  </a:cubicBezTo>
                  <a:cubicBezTo>
                    <a:pt x="362" y="1868"/>
                    <a:pt x="1104" y="2305"/>
                    <a:pt x="1123" y="2343"/>
                  </a:cubicBezTo>
                  <a:cubicBezTo>
                    <a:pt x="1161" y="2363"/>
                    <a:pt x="1199" y="2363"/>
                    <a:pt x="1237" y="2363"/>
                  </a:cubicBezTo>
                  <a:cubicBezTo>
                    <a:pt x="1313" y="2363"/>
                    <a:pt x="1389" y="2343"/>
                    <a:pt x="1427" y="2248"/>
                  </a:cubicBezTo>
                  <a:cubicBezTo>
                    <a:pt x="1503" y="2134"/>
                    <a:pt x="1446" y="2020"/>
                    <a:pt x="1351" y="1944"/>
                  </a:cubicBezTo>
                  <a:cubicBezTo>
                    <a:pt x="1332" y="1944"/>
                    <a:pt x="762" y="1564"/>
                    <a:pt x="457" y="175"/>
                  </a:cubicBezTo>
                  <a:cubicBezTo>
                    <a:pt x="424" y="59"/>
                    <a:pt x="332" y="0"/>
                    <a:pt x="234" y="0"/>
                  </a:cubicBezTo>
                  <a:close/>
                </a:path>
              </a:pathLst>
            </a:custGeom>
            <a:solidFill>
              <a:srgbClr val="4B2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72;p52"/>
            <p:cNvSpPr/>
            <p:nvPr/>
          </p:nvSpPr>
          <p:spPr>
            <a:xfrm>
              <a:off x="1737278" y="1915958"/>
              <a:ext cx="213650" cy="38537"/>
            </a:xfrm>
            <a:custGeom>
              <a:avLst/>
              <a:gdLst/>
              <a:ahLst/>
              <a:cxnLst/>
              <a:rect l="l" t="t" r="r" b="b"/>
              <a:pathLst>
                <a:path w="4851" h="875" extrusionOk="0">
                  <a:moveTo>
                    <a:pt x="4621" y="1"/>
                  </a:moveTo>
                  <a:cubicBezTo>
                    <a:pt x="4588" y="1"/>
                    <a:pt x="4556" y="7"/>
                    <a:pt x="4527" y="19"/>
                  </a:cubicBezTo>
                  <a:cubicBezTo>
                    <a:pt x="4014" y="285"/>
                    <a:pt x="3234" y="456"/>
                    <a:pt x="2435" y="456"/>
                  </a:cubicBezTo>
                  <a:cubicBezTo>
                    <a:pt x="1617" y="456"/>
                    <a:pt x="856" y="285"/>
                    <a:pt x="343" y="19"/>
                  </a:cubicBezTo>
                  <a:cubicBezTo>
                    <a:pt x="318" y="9"/>
                    <a:pt x="290" y="4"/>
                    <a:pt x="260" y="4"/>
                  </a:cubicBezTo>
                  <a:cubicBezTo>
                    <a:pt x="176" y="4"/>
                    <a:pt x="85" y="43"/>
                    <a:pt x="57" y="114"/>
                  </a:cubicBezTo>
                  <a:cubicBezTo>
                    <a:pt x="0" y="209"/>
                    <a:pt x="57" y="361"/>
                    <a:pt x="152" y="399"/>
                  </a:cubicBezTo>
                  <a:cubicBezTo>
                    <a:pt x="742" y="704"/>
                    <a:pt x="1579" y="875"/>
                    <a:pt x="2454" y="875"/>
                  </a:cubicBezTo>
                  <a:cubicBezTo>
                    <a:pt x="3329" y="875"/>
                    <a:pt x="4166" y="723"/>
                    <a:pt x="4717" y="399"/>
                  </a:cubicBezTo>
                  <a:cubicBezTo>
                    <a:pt x="4832" y="361"/>
                    <a:pt x="4851" y="209"/>
                    <a:pt x="4812" y="114"/>
                  </a:cubicBezTo>
                  <a:cubicBezTo>
                    <a:pt x="4773" y="34"/>
                    <a:pt x="4696" y="1"/>
                    <a:pt x="4621" y="1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73403681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Where</a:t>
            </a:r>
            <a:r>
              <a:rPr lang="tr-T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Alice?</a:t>
            </a:r>
            <a:endParaRPr lang="tr-TR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/>
              <a:t>She</a:t>
            </a:r>
            <a:r>
              <a:rPr lang="tr-TR" sz="4000" dirty="0" smtClean="0"/>
              <a:t> is </a:t>
            </a:r>
            <a:r>
              <a:rPr lang="tr-TR" sz="40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</a:t>
            </a:r>
            <a:r>
              <a:rPr lang="tr-TR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boxes</a:t>
            </a:r>
            <a:r>
              <a:rPr lang="tr-TR" sz="4000" dirty="0" smtClean="0"/>
              <a:t>.</a:t>
            </a:r>
            <a:endParaRPr lang="tr-TR" sz="4000" dirty="0"/>
          </a:p>
        </p:txBody>
      </p:sp>
      <p:pic>
        <p:nvPicPr>
          <p:cNvPr id="2052" name="Picture 4" descr="Cardboard box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9" y="3598219"/>
            <a:ext cx="354421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oogle Shape;589;p50"/>
          <p:cNvGrpSpPr/>
          <p:nvPr/>
        </p:nvGrpSpPr>
        <p:grpSpPr>
          <a:xfrm rot="401078">
            <a:off x="6712976" y="1950602"/>
            <a:ext cx="1226619" cy="1965640"/>
            <a:chOff x="8700075" y="2302800"/>
            <a:chExt cx="810350" cy="1298575"/>
          </a:xfrm>
        </p:grpSpPr>
        <p:sp>
          <p:nvSpPr>
            <p:cNvPr id="22" name="Google Shape;590;p50"/>
            <p:cNvSpPr/>
            <p:nvPr/>
          </p:nvSpPr>
          <p:spPr>
            <a:xfrm>
              <a:off x="8845200" y="2516400"/>
              <a:ext cx="522150" cy="871375"/>
            </a:xfrm>
            <a:custGeom>
              <a:avLst/>
              <a:gdLst/>
              <a:ahLst/>
              <a:cxnLst/>
              <a:rect l="l" t="t" r="r" b="b"/>
              <a:pathLst>
                <a:path w="20886" h="34855" extrusionOk="0">
                  <a:moveTo>
                    <a:pt x="0" y="1"/>
                  </a:moveTo>
                  <a:cubicBezTo>
                    <a:pt x="0" y="10064"/>
                    <a:pt x="8843" y="15109"/>
                    <a:pt x="8843" y="17414"/>
                  </a:cubicBezTo>
                  <a:cubicBezTo>
                    <a:pt x="8843" y="19720"/>
                    <a:pt x="0" y="24792"/>
                    <a:pt x="0" y="34855"/>
                  </a:cubicBezTo>
                  <a:lnTo>
                    <a:pt x="20886" y="34855"/>
                  </a:lnTo>
                  <a:cubicBezTo>
                    <a:pt x="20886" y="24792"/>
                    <a:pt x="12016" y="19720"/>
                    <a:pt x="12016" y="17414"/>
                  </a:cubicBezTo>
                  <a:cubicBezTo>
                    <a:pt x="12016" y="15109"/>
                    <a:pt x="20886" y="10064"/>
                    <a:pt x="20886" y="1"/>
                  </a:cubicBezTo>
                  <a:close/>
                </a:path>
              </a:pathLst>
            </a:custGeom>
            <a:solidFill>
              <a:srgbClr val="FFE480"/>
            </a:solidFill>
            <a:ln w="9525" cap="flat" cmpd="sng">
              <a:solidFill>
                <a:srgbClr val="FFE1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91;p50"/>
            <p:cNvSpPr/>
            <p:nvPr/>
          </p:nvSpPr>
          <p:spPr>
            <a:xfrm>
              <a:off x="8906900" y="3221625"/>
              <a:ext cx="397400" cy="166825"/>
            </a:xfrm>
            <a:custGeom>
              <a:avLst/>
              <a:gdLst/>
              <a:ahLst/>
              <a:cxnLst/>
              <a:rect l="l" t="t" r="r" b="b"/>
              <a:pathLst>
                <a:path w="15896" h="6673" extrusionOk="0">
                  <a:moveTo>
                    <a:pt x="7975" y="0"/>
                  </a:moveTo>
                  <a:cubicBezTo>
                    <a:pt x="3554" y="0"/>
                    <a:pt x="1" y="6673"/>
                    <a:pt x="1" y="6673"/>
                  </a:cubicBezTo>
                  <a:lnTo>
                    <a:pt x="15895" y="6673"/>
                  </a:lnTo>
                  <a:cubicBezTo>
                    <a:pt x="15895" y="6646"/>
                    <a:pt x="12342" y="0"/>
                    <a:pt x="7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92;p50"/>
            <p:cNvSpPr/>
            <p:nvPr/>
          </p:nvSpPr>
          <p:spPr>
            <a:xfrm>
              <a:off x="8958450" y="2770700"/>
              <a:ext cx="294975" cy="147175"/>
            </a:xfrm>
            <a:custGeom>
              <a:avLst/>
              <a:gdLst/>
              <a:ahLst/>
              <a:cxnLst/>
              <a:rect l="l" t="t" r="r" b="b"/>
              <a:pathLst>
                <a:path w="11799" h="5887" extrusionOk="0">
                  <a:moveTo>
                    <a:pt x="27" y="0"/>
                  </a:moveTo>
                  <a:cubicBezTo>
                    <a:pt x="0" y="0"/>
                    <a:pt x="4231" y="5886"/>
                    <a:pt x="5913" y="5886"/>
                  </a:cubicBezTo>
                  <a:cubicBezTo>
                    <a:pt x="7540" y="5886"/>
                    <a:pt x="11799" y="0"/>
                    <a:pt x="11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93;p50"/>
            <p:cNvSpPr/>
            <p:nvPr/>
          </p:nvSpPr>
          <p:spPr>
            <a:xfrm>
              <a:off x="8887925" y="2507600"/>
              <a:ext cx="184450" cy="342450"/>
            </a:xfrm>
            <a:custGeom>
              <a:avLst/>
              <a:gdLst/>
              <a:ahLst/>
              <a:cxnLst/>
              <a:rect l="l" t="t" r="r" b="b"/>
              <a:pathLst>
                <a:path w="7378" h="13698" extrusionOk="0">
                  <a:moveTo>
                    <a:pt x="1438" y="0"/>
                  </a:moveTo>
                  <a:lnTo>
                    <a:pt x="1438" y="0"/>
                  </a:lnTo>
                  <a:cubicBezTo>
                    <a:pt x="1438" y="1"/>
                    <a:pt x="1" y="8409"/>
                    <a:pt x="7378" y="13698"/>
                  </a:cubicBezTo>
                  <a:cubicBezTo>
                    <a:pt x="7378" y="13671"/>
                    <a:pt x="2658" y="7107"/>
                    <a:pt x="1438" y="0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94;p50"/>
            <p:cNvSpPr/>
            <p:nvPr/>
          </p:nvSpPr>
          <p:spPr>
            <a:xfrm>
              <a:off x="8874350" y="3012775"/>
              <a:ext cx="206850" cy="372975"/>
            </a:xfrm>
            <a:custGeom>
              <a:avLst/>
              <a:gdLst/>
              <a:ahLst/>
              <a:cxnLst/>
              <a:rect l="l" t="t" r="r" b="b"/>
              <a:pathLst>
                <a:path w="8274" h="14919" extrusionOk="0">
                  <a:moveTo>
                    <a:pt x="8246" y="0"/>
                  </a:moveTo>
                  <a:lnTo>
                    <a:pt x="8246" y="0"/>
                  </a:lnTo>
                  <a:cubicBezTo>
                    <a:pt x="1" y="5805"/>
                    <a:pt x="1899" y="14918"/>
                    <a:pt x="1899" y="14918"/>
                  </a:cubicBezTo>
                  <a:cubicBezTo>
                    <a:pt x="3066" y="7134"/>
                    <a:pt x="8273" y="0"/>
                    <a:pt x="8246" y="0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95;p50"/>
            <p:cNvSpPr/>
            <p:nvPr/>
          </p:nvSpPr>
          <p:spPr>
            <a:xfrm>
              <a:off x="8704150" y="2302800"/>
              <a:ext cx="120725" cy="120050"/>
            </a:xfrm>
            <a:custGeom>
              <a:avLst/>
              <a:gdLst/>
              <a:ahLst/>
              <a:cxnLst/>
              <a:rect l="l" t="t" r="r" b="b"/>
              <a:pathLst>
                <a:path w="4829" h="4802" extrusionOk="0">
                  <a:moveTo>
                    <a:pt x="2415" y="1"/>
                  </a:moveTo>
                  <a:cubicBezTo>
                    <a:pt x="1086" y="1"/>
                    <a:pt x="1" y="1086"/>
                    <a:pt x="1" y="2415"/>
                  </a:cubicBezTo>
                  <a:cubicBezTo>
                    <a:pt x="1" y="3717"/>
                    <a:pt x="1086" y="4802"/>
                    <a:pt x="2415" y="4802"/>
                  </a:cubicBezTo>
                  <a:cubicBezTo>
                    <a:pt x="3744" y="4802"/>
                    <a:pt x="4829" y="3717"/>
                    <a:pt x="4829" y="2415"/>
                  </a:cubicBezTo>
                  <a:cubicBezTo>
                    <a:pt x="4829" y="1086"/>
                    <a:pt x="3744" y="1"/>
                    <a:pt x="2415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96;p50"/>
            <p:cNvSpPr/>
            <p:nvPr/>
          </p:nvSpPr>
          <p:spPr>
            <a:xfrm>
              <a:off x="8704150" y="3480650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5" y="1"/>
                  </a:moveTo>
                  <a:cubicBezTo>
                    <a:pt x="1086" y="1"/>
                    <a:pt x="1" y="1086"/>
                    <a:pt x="1" y="2415"/>
                  </a:cubicBezTo>
                  <a:cubicBezTo>
                    <a:pt x="1" y="3744"/>
                    <a:pt x="1086" y="4829"/>
                    <a:pt x="2415" y="4829"/>
                  </a:cubicBezTo>
                  <a:cubicBezTo>
                    <a:pt x="3744" y="4829"/>
                    <a:pt x="4829" y="3744"/>
                    <a:pt x="4829" y="2415"/>
                  </a:cubicBezTo>
                  <a:cubicBezTo>
                    <a:pt x="4829" y="1086"/>
                    <a:pt x="3744" y="1"/>
                    <a:pt x="2415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97;p50"/>
            <p:cNvSpPr/>
            <p:nvPr/>
          </p:nvSpPr>
          <p:spPr>
            <a:xfrm>
              <a:off x="9386325" y="2302800"/>
              <a:ext cx="120725" cy="120050"/>
            </a:xfrm>
            <a:custGeom>
              <a:avLst/>
              <a:gdLst/>
              <a:ahLst/>
              <a:cxnLst/>
              <a:rect l="l" t="t" r="r" b="b"/>
              <a:pathLst>
                <a:path w="4829" h="4802" extrusionOk="0">
                  <a:moveTo>
                    <a:pt x="2414" y="1"/>
                  </a:moveTo>
                  <a:cubicBezTo>
                    <a:pt x="1085" y="1"/>
                    <a:pt x="0" y="1086"/>
                    <a:pt x="0" y="2415"/>
                  </a:cubicBezTo>
                  <a:cubicBezTo>
                    <a:pt x="0" y="3717"/>
                    <a:pt x="1085" y="4802"/>
                    <a:pt x="2414" y="4802"/>
                  </a:cubicBezTo>
                  <a:cubicBezTo>
                    <a:pt x="3743" y="4802"/>
                    <a:pt x="4828" y="3717"/>
                    <a:pt x="4828" y="2415"/>
                  </a:cubicBezTo>
                  <a:cubicBezTo>
                    <a:pt x="4828" y="1086"/>
                    <a:pt x="3743" y="1"/>
                    <a:pt x="2414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98;p50"/>
            <p:cNvSpPr/>
            <p:nvPr/>
          </p:nvSpPr>
          <p:spPr>
            <a:xfrm>
              <a:off x="9386325" y="3480650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4" y="1"/>
                  </a:moveTo>
                  <a:cubicBezTo>
                    <a:pt x="1085" y="1"/>
                    <a:pt x="0" y="1086"/>
                    <a:pt x="0" y="2415"/>
                  </a:cubicBezTo>
                  <a:cubicBezTo>
                    <a:pt x="0" y="3744"/>
                    <a:pt x="1085" y="4829"/>
                    <a:pt x="2414" y="4829"/>
                  </a:cubicBezTo>
                  <a:cubicBezTo>
                    <a:pt x="3743" y="4829"/>
                    <a:pt x="4828" y="3744"/>
                    <a:pt x="4828" y="2415"/>
                  </a:cubicBezTo>
                  <a:cubicBezTo>
                    <a:pt x="4828" y="1086"/>
                    <a:pt x="3743" y="1"/>
                    <a:pt x="2414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99;p50"/>
            <p:cNvSpPr/>
            <p:nvPr/>
          </p:nvSpPr>
          <p:spPr>
            <a:xfrm>
              <a:off x="8727875" y="2487250"/>
              <a:ext cx="71925" cy="295675"/>
            </a:xfrm>
            <a:custGeom>
              <a:avLst/>
              <a:gdLst/>
              <a:ahLst/>
              <a:cxnLst/>
              <a:rect l="l" t="t" r="r" b="b"/>
              <a:pathLst>
                <a:path w="2877" h="11827" extrusionOk="0">
                  <a:moveTo>
                    <a:pt x="1330" y="0"/>
                  </a:moveTo>
                  <a:cubicBezTo>
                    <a:pt x="571" y="0"/>
                    <a:pt x="1" y="624"/>
                    <a:pt x="1" y="1329"/>
                  </a:cubicBezTo>
                  <a:lnTo>
                    <a:pt x="1" y="10524"/>
                  </a:lnTo>
                  <a:cubicBezTo>
                    <a:pt x="1" y="11257"/>
                    <a:pt x="625" y="11826"/>
                    <a:pt x="1330" y="11826"/>
                  </a:cubicBezTo>
                  <a:lnTo>
                    <a:pt x="1574" y="11826"/>
                  </a:lnTo>
                  <a:cubicBezTo>
                    <a:pt x="2306" y="11826"/>
                    <a:pt x="2876" y="11230"/>
                    <a:pt x="2876" y="10524"/>
                  </a:cubicBezTo>
                  <a:lnTo>
                    <a:pt x="2876" y="1329"/>
                  </a:lnTo>
                  <a:cubicBezTo>
                    <a:pt x="2876" y="570"/>
                    <a:pt x="2279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00;p50"/>
            <p:cNvSpPr/>
            <p:nvPr/>
          </p:nvSpPr>
          <p:spPr>
            <a:xfrm>
              <a:off x="8734000" y="2780875"/>
              <a:ext cx="61050" cy="133600"/>
            </a:xfrm>
            <a:custGeom>
              <a:avLst/>
              <a:gdLst/>
              <a:ahLst/>
              <a:cxnLst/>
              <a:rect l="l" t="t" r="r" b="b"/>
              <a:pathLst>
                <a:path w="2442" h="5344" extrusionOk="0">
                  <a:moveTo>
                    <a:pt x="1112" y="0"/>
                  </a:moveTo>
                  <a:cubicBezTo>
                    <a:pt x="515" y="0"/>
                    <a:pt x="0" y="515"/>
                    <a:pt x="0" y="1112"/>
                  </a:cubicBezTo>
                  <a:lnTo>
                    <a:pt x="0" y="4231"/>
                  </a:lnTo>
                  <a:cubicBezTo>
                    <a:pt x="0" y="4855"/>
                    <a:pt x="515" y="5343"/>
                    <a:pt x="1112" y="5343"/>
                  </a:cubicBezTo>
                  <a:lnTo>
                    <a:pt x="1329" y="5343"/>
                  </a:lnTo>
                  <a:cubicBezTo>
                    <a:pt x="1926" y="5343"/>
                    <a:pt x="2441" y="4855"/>
                    <a:pt x="2441" y="4231"/>
                  </a:cubicBezTo>
                  <a:lnTo>
                    <a:pt x="2441" y="1112"/>
                  </a:lnTo>
                  <a:cubicBezTo>
                    <a:pt x="2441" y="515"/>
                    <a:pt x="1926" y="0"/>
                    <a:pt x="1329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1;p50"/>
            <p:cNvSpPr/>
            <p:nvPr/>
          </p:nvSpPr>
          <p:spPr>
            <a:xfrm>
              <a:off x="8727875" y="3120600"/>
              <a:ext cx="71925" cy="295650"/>
            </a:xfrm>
            <a:custGeom>
              <a:avLst/>
              <a:gdLst/>
              <a:ahLst/>
              <a:cxnLst/>
              <a:rect l="l" t="t" r="r" b="b"/>
              <a:pathLst>
                <a:path w="2877" h="11826" extrusionOk="0">
                  <a:moveTo>
                    <a:pt x="1330" y="0"/>
                  </a:moveTo>
                  <a:cubicBezTo>
                    <a:pt x="625" y="0"/>
                    <a:pt x="1" y="570"/>
                    <a:pt x="1" y="1329"/>
                  </a:cubicBezTo>
                  <a:lnTo>
                    <a:pt x="1" y="10524"/>
                  </a:lnTo>
                  <a:cubicBezTo>
                    <a:pt x="1" y="11229"/>
                    <a:pt x="571" y="11826"/>
                    <a:pt x="1330" y="11826"/>
                  </a:cubicBezTo>
                  <a:lnTo>
                    <a:pt x="1574" y="11826"/>
                  </a:lnTo>
                  <a:cubicBezTo>
                    <a:pt x="2279" y="11826"/>
                    <a:pt x="2876" y="11256"/>
                    <a:pt x="2876" y="10524"/>
                  </a:cubicBezTo>
                  <a:lnTo>
                    <a:pt x="2876" y="1329"/>
                  </a:lnTo>
                  <a:cubicBezTo>
                    <a:pt x="2876" y="624"/>
                    <a:pt x="2306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02;p50"/>
            <p:cNvSpPr/>
            <p:nvPr/>
          </p:nvSpPr>
          <p:spPr>
            <a:xfrm>
              <a:off x="8734000" y="2989050"/>
              <a:ext cx="61050" cy="134275"/>
            </a:xfrm>
            <a:custGeom>
              <a:avLst/>
              <a:gdLst/>
              <a:ahLst/>
              <a:cxnLst/>
              <a:rect l="l" t="t" r="r" b="b"/>
              <a:pathLst>
                <a:path w="2442" h="5371" extrusionOk="0">
                  <a:moveTo>
                    <a:pt x="1112" y="0"/>
                  </a:moveTo>
                  <a:cubicBezTo>
                    <a:pt x="515" y="0"/>
                    <a:pt x="0" y="515"/>
                    <a:pt x="0" y="1112"/>
                  </a:cubicBezTo>
                  <a:lnTo>
                    <a:pt x="0" y="4231"/>
                  </a:lnTo>
                  <a:cubicBezTo>
                    <a:pt x="0" y="4855"/>
                    <a:pt x="515" y="5371"/>
                    <a:pt x="1112" y="5371"/>
                  </a:cubicBezTo>
                  <a:lnTo>
                    <a:pt x="1329" y="5371"/>
                  </a:lnTo>
                  <a:cubicBezTo>
                    <a:pt x="1926" y="5371"/>
                    <a:pt x="2441" y="4855"/>
                    <a:pt x="2441" y="4231"/>
                  </a:cubicBezTo>
                  <a:lnTo>
                    <a:pt x="2441" y="1112"/>
                  </a:lnTo>
                  <a:cubicBezTo>
                    <a:pt x="2441" y="515"/>
                    <a:pt x="1926" y="0"/>
                    <a:pt x="1329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03;p50"/>
            <p:cNvSpPr/>
            <p:nvPr/>
          </p:nvSpPr>
          <p:spPr>
            <a:xfrm>
              <a:off x="8704150" y="2893425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5" y="1"/>
                  </a:moveTo>
                  <a:cubicBezTo>
                    <a:pt x="1086" y="1"/>
                    <a:pt x="1" y="1086"/>
                    <a:pt x="1" y="2415"/>
                  </a:cubicBezTo>
                  <a:cubicBezTo>
                    <a:pt x="1" y="3744"/>
                    <a:pt x="1086" y="4829"/>
                    <a:pt x="2415" y="4829"/>
                  </a:cubicBezTo>
                  <a:cubicBezTo>
                    <a:pt x="3744" y="4829"/>
                    <a:pt x="4829" y="3717"/>
                    <a:pt x="4829" y="2415"/>
                  </a:cubicBezTo>
                  <a:cubicBezTo>
                    <a:pt x="4829" y="1086"/>
                    <a:pt x="3744" y="1"/>
                    <a:pt x="2415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04;p50"/>
            <p:cNvSpPr/>
            <p:nvPr/>
          </p:nvSpPr>
          <p:spPr>
            <a:xfrm>
              <a:off x="9410050" y="2487250"/>
              <a:ext cx="71900" cy="295675"/>
            </a:xfrm>
            <a:custGeom>
              <a:avLst/>
              <a:gdLst/>
              <a:ahLst/>
              <a:cxnLst/>
              <a:rect l="l" t="t" r="r" b="b"/>
              <a:pathLst>
                <a:path w="2876" h="11827" extrusionOk="0">
                  <a:moveTo>
                    <a:pt x="1330" y="0"/>
                  </a:moveTo>
                  <a:cubicBezTo>
                    <a:pt x="570" y="0"/>
                    <a:pt x="1" y="624"/>
                    <a:pt x="1" y="1329"/>
                  </a:cubicBezTo>
                  <a:lnTo>
                    <a:pt x="1" y="10524"/>
                  </a:lnTo>
                  <a:cubicBezTo>
                    <a:pt x="1" y="11257"/>
                    <a:pt x="624" y="11826"/>
                    <a:pt x="1330" y="11826"/>
                  </a:cubicBezTo>
                  <a:lnTo>
                    <a:pt x="1574" y="11826"/>
                  </a:lnTo>
                  <a:cubicBezTo>
                    <a:pt x="2306" y="11826"/>
                    <a:pt x="2876" y="11230"/>
                    <a:pt x="2876" y="10524"/>
                  </a:cubicBezTo>
                  <a:lnTo>
                    <a:pt x="2876" y="1329"/>
                  </a:lnTo>
                  <a:cubicBezTo>
                    <a:pt x="2876" y="570"/>
                    <a:pt x="2279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05;p50"/>
            <p:cNvSpPr/>
            <p:nvPr/>
          </p:nvSpPr>
          <p:spPr>
            <a:xfrm>
              <a:off x="9416150" y="2780875"/>
              <a:ext cx="61050" cy="133600"/>
            </a:xfrm>
            <a:custGeom>
              <a:avLst/>
              <a:gdLst/>
              <a:ahLst/>
              <a:cxnLst/>
              <a:rect l="l" t="t" r="r" b="b"/>
              <a:pathLst>
                <a:path w="2442" h="5344" extrusionOk="0">
                  <a:moveTo>
                    <a:pt x="1113" y="0"/>
                  </a:moveTo>
                  <a:cubicBezTo>
                    <a:pt x="516" y="0"/>
                    <a:pt x="1" y="515"/>
                    <a:pt x="1" y="1112"/>
                  </a:cubicBezTo>
                  <a:lnTo>
                    <a:pt x="1" y="4231"/>
                  </a:lnTo>
                  <a:cubicBezTo>
                    <a:pt x="1" y="4855"/>
                    <a:pt x="516" y="5343"/>
                    <a:pt x="1113" y="5343"/>
                  </a:cubicBezTo>
                  <a:lnTo>
                    <a:pt x="1330" y="5343"/>
                  </a:lnTo>
                  <a:cubicBezTo>
                    <a:pt x="1926" y="5343"/>
                    <a:pt x="2442" y="4855"/>
                    <a:pt x="2442" y="4231"/>
                  </a:cubicBezTo>
                  <a:lnTo>
                    <a:pt x="2442" y="1112"/>
                  </a:lnTo>
                  <a:cubicBezTo>
                    <a:pt x="2442" y="515"/>
                    <a:pt x="1926" y="0"/>
                    <a:pt x="1330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06;p50"/>
            <p:cNvSpPr/>
            <p:nvPr/>
          </p:nvSpPr>
          <p:spPr>
            <a:xfrm>
              <a:off x="9410050" y="3120600"/>
              <a:ext cx="71900" cy="295650"/>
            </a:xfrm>
            <a:custGeom>
              <a:avLst/>
              <a:gdLst/>
              <a:ahLst/>
              <a:cxnLst/>
              <a:rect l="l" t="t" r="r" b="b"/>
              <a:pathLst>
                <a:path w="2876" h="11826" extrusionOk="0">
                  <a:moveTo>
                    <a:pt x="1330" y="0"/>
                  </a:moveTo>
                  <a:cubicBezTo>
                    <a:pt x="624" y="0"/>
                    <a:pt x="1" y="570"/>
                    <a:pt x="1" y="1329"/>
                  </a:cubicBezTo>
                  <a:lnTo>
                    <a:pt x="1" y="10524"/>
                  </a:lnTo>
                  <a:cubicBezTo>
                    <a:pt x="1" y="11229"/>
                    <a:pt x="570" y="11826"/>
                    <a:pt x="1330" y="11826"/>
                  </a:cubicBezTo>
                  <a:lnTo>
                    <a:pt x="1574" y="11826"/>
                  </a:lnTo>
                  <a:cubicBezTo>
                    <a:pt x="2279" y="11826"/>
                    <a:pt x="2876" y="11256"/>
                    <a:pt x="2876" y="10524"/>
                  </a:cubicBezTo>
                  <a:lnTo>
                    <a:pt x="2876" y="1329"/>
                  </a:lnTo>
                  <a:cubicBezTo>
                    <a:pt x="2876" y="624"/>
                    <a:pt x="2306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07;p50"/>
            <p:cNvSpPr/>
            <p:nvPr/>
          </p:nvSpPr>
          <p:spPr>
            <a:xfrm>
              <a:off x="9416150" y="2989050"/>
              <a:ext cx="61050" cy="134275"/>
            </a:xfrm>
            <a:custGeom>
              <a:avLst/>
              <a:gdLst/>
              <a:ahLst/>
              <a:cxnLst/>
              <a:rect l="l" t="t" r="r" b="b"/>
              <a:pathLst>
                <a:path w="2442" h="5371" extrusionOk="0">
                  <a:moveTo>
                    <a:pt x="1113" y="0"/>
                  </a:moveTo>
                  <a:cubicBezTo>
                    <a:pt x="516" y="0"/>
                    <a:pt x="1" y="515"/>
                    <a:pt x="1" y="1112"/>
                  </a:cubicBezTo>
                  <a:lnTo>
                    <a:pt x="1" y="4231"/>
                  </a:lnTo>
                  <a:cubicBezTo>
                    <a:pt x="1" y="4855"/>
                    <a:pt x="516" y="5371"/>
                    <a:pt x="1113" y="5371"/>
                  </a:cubicBezTo>
                  <a:lnTo>
                    <a:pt x="1330" y="5371"/>
                  </a:lnTo>
                  <a:cubicBezTo>
                    <a:pt x="1926" y="5371"/>
                    <a:pt x="2442" y="4855"/>
                    <a:pt x="2442" y="4231"/>
                  </a:cubicBezTo>
                  <a:lnTo>
                    <a:pt x="2442" y="1112"/>
                  </a:lnTo>
                  <a:cubicBezTo>
                    <a:pt x="2442" y="515"/>
                    <a:pt x="1926" y="0"/>
                    <a:pt x="1330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08;p50"/>
            <p:cNvSpPr/>
            <p:nvPr/>
          </p:nvSpPr>
          <p:spPr>
            <a:xfrm>
              <a:off x="9386325" y="2893425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4" y="1"/>
                  </a:moveTo>
                  <a:cubicBezTo>
                    <a:pt x="1085" y="1"/>
                    <a:pt x="0" y="1086"/>
                    <a:pt x="0" y="2415"/>
                  </a:cubicBezTo>
                  <a:cubicBezTo>
                    <a:pt x="0" y="3744"/>
                    <a:pt x="1085" y="4829"/>
                    <a:pt x="2414" y="4829"/>
                  </a:cubicBezTo>
                  <a:cubicBezTo>
                    <a:pt x="3743" y="4829"/>
                    <a:pt x="4828" y="3717"/>
                    <a:pt x="4828" y="2415"/>
                  </a:cubicBezTo>
                  <a:cubicBezTo>
                    <a:pt x="4828" y="1086"/>
                    <a:pt x="3743" y="1"/>
                    <a:pt x="2414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09;p50"/>
            <p:cNvSpPr/>
            <p:nvPr/>
          </p:nvSpPr>
          <p:spPr>
            <a:xfrm>
              <a:off x="8700075" y="2416050"/>
              <a:ext cx="810350" cy="100375"/>
            </a:xfrm>
            <a:custGeom>
              <a:avLst/>
              <a:gdLst/>
              <a:ahLst/>
              <a:cxnLst/>
              <a:rect l="l" t="t" r="r" b="b"/>
              <a:pathLst>
                <a:path w="32414" h="4015" extrusionOk="0">
                  <a:moveTo>
                    <a:pt x="679" y="0"/>
                  </a:moveTo>
                  <a:cubicBezTo>
                    <a:pt x="299" y="0"/>
                    <a:pt x="1" y="326"/>
                    <a:pt x="1" y="679"/>
                  </a:cubicBezTo>
                  <a:lnTo>
                    <a:pt x="1" y="3337"/>
                  </a:lnTo>
                  <a:cubicBezTo>
                    <a:pt x="1" y="3716"/>
                    <a:pt x="299" y="4015"/>
                    <a:pt x="679" y="4015"/>
                  </a:cubicBezTo>
                  <a:lnTo>
                    <a:pt x="31736" y="4015"/>
                  </a:lnTo>
                  <a:cubicBezTo>
                    <a:pt x="32115" y="4015"/>
                    <a:pt x="32414" y="3716"/>
                    <a:pt x="32414" y="3337"/>
                  </a:cubicBezTo>
                  <a:lnTo>
                    <a:pt x="32414" y="679"/>
                  </a:lnTo>
                  <a:cubicBezTo>
                    <a:pt x="32414" y="326"/>
                    <a:pt x="32115" y="0"/>
                    <a:pt x="31736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10;p50"/>
            <p:cNvSpPr/>
            <p:nvPr/>
          </p:nvSpPr>
          <p:spPr>
            <a:xfrm>
              <a:off x="8700075" y="3387750"/>
              <a:ext cx="810350" cy="99700"/>
            </a:xfrm>
            <a:custGeom>
              <a:avLst/>
              <a:gdLst/>
              <a:ahLst/>
              <a:cxnLst/>
              <a:rect l="l" t="t" r="r" b="b"/>
              <a:pathLst>
                <a:path w="32414" h="3988" extrusionOk="0">
                  <a:moveTo>
                    <a:pt x="679" y="1"/>
                  </a:moveTo>
                  <a:cubicBezTo>
                    <a:pt x="299" y="1"/>
                    <a:pt x="1" y="299"/>
                    <a:pt x="1" y="679"/>
                  </a:cubicBezTo>
                  <a:lnTo>
                    <a:pt x="1" y="3310"/>
                  </a:lnTo>
                  <a:cubicBezTo>
                    <a:pt x="1" y="3690"/>
                    <a:pt x="299" y="3988"/>
                    <a:pt x="679" y="3988"/>
                  </a:cubicBezTo>
                  <a:lnTo>
                    <a:pt x="31736" y="3988"/>
                  </a:lnTo>
                  <a:cubicBezTo>
                    <a:pt x="32115" y="3988"/>
                    <a:pt x="32414" y="3690"/>
                    <a:pt x="32414" y="3310"/>
                  </a:cubicBezTo>
                  <a:lnTo>
                    <a:pt x="32414" y="679"/>
                  </a:lnTo>
                  <a:cubicBezTo>
                    <a:pt x="32414" y="299"/>
                    <a:pt x="32115" y="1"/>
                    <a:pt x="31736" y="1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582;p50"/>
          <p:cNvGrpSpPr/>
          <p:nvPr/>
        </p:nvGrpSpPr>
        <p:grpSpPr>
          <a:xfrm>
            <a:off x="6582861" y="949678"/>
            <a:ext cx="2360270" cy="2894611"/>
            <a:chOff x="409535" y="2976244"/>
            <a:chExt cx="381803" cy="468232"/>
          </a:xfrm>
        </p:grpSpPr>
        <p:sp>
          <p:nvSpPr>
            <p:cNvPr id="8" name="Google Shape;583;p50"/>
            <p:cNvSpPr/>
            <p:nvPr/>
          </p:nvSpPr>
          <p:spPr>
            <a:xfrm>
              <a:off x="427862" y="3373926"/>
              <a:ext cx="37325" cy="42050"/>
            </a:xfrm>
            <a:custGeom>
              <a:avLst/>
              <a:gdLst/>
              <a:ahLst/>
              <a:cxnLst/>
              <a:rect l="l" t="t" r="r" b="b"/>
              <a:pathLst>
                <a:path w="1493" h="1682" extrusionOk="0">
                  <a:moveTo>
                    <a:pt x="733" y="0"/>
                  </a:moveTo>
                  <a:cubicBezTo>
                    <a:pt x="570" y="814"/>
                    <a:pt x="0" y="841"/>
                    <a:pt x="0" y="841"/>
                  </a:cubicBezTo>
                  <a:cubicBezTo>
                    <a:pt x="0" y="841"/>
                    <a:pt x="570" y="895"/>
                    <a:pt x="733" y="1682"/>
                  </a:cubicBezTo>
                  <a:cubicBezTo>
                    <a:pt x="896" y="868"/>
                    <a:pt x="1492" y="841"/>
                    <a:pt x="1492" y="841"/>
                  </a:cubicBezTo>
                  <a:cubicBezTo>
                    <a:pt x="1492" y="841"/>
                    <a:pt x="896" y="760"/>
                    <a:pt x="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84;p50"/>
            <p:cNvSpPr/>
            <p:nvPr/>
          </p:nvSpPr>
          <p:spPr>
            <a:xfrm>
              <a:off x="495455" y="2976244"/>
              <a:ext cx="33925" cy="39350"/>
            </a:xfrm>
            <a:custGeom>
              <a:avLst/>
              <a:gdLst/>
              <a:ahLst/>
              <a:cxnLst/>
              <a:rect l="l" t="t" r="r" b="b"/>
              <a:pathLst>
                <a:path w="1357" h="1574" extrusionOk="0">
                  <a:moveTo>
                    <a:pt x="679" y="0"/>
                  </a:moveTo>
                  <a:cubicBezTo>
                    <a:pt x="543" y="705"/>
                    <a:pt x="1" y="787"/>
                    <a:pt x="1" y="787"/>
                  </a:cubicBezTo>
                  <a:cubicBezTo>
                    <a:pt x="1" y="787"/>
                    <a:pt x="543" y="814"/>
                    <a:pt x="679" y="1573"/>
                  </a:cubicBezTo>
                  <a:cubicBezTo>
                    <a:pt x="814" y="841"/>
                    <a:pt x="1357" y="787"/>
                    <a:pt x="1357" y="787"/>
                  </a:cubicBezTo>
                  <a:cubicBezTo>
                    <a:pt x="1357" y="787"/>
                    <a:pt x="814" y="760"/>
                    <a:pt x="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85;p50"/>
            <p:cNvSpPr/>
            <p:nvPr/>
          </p:nvSpPr>
          <p:spPr>
            <a:xfrm>
              <a:off x="583173" y="3415976"/>
              <a:ext cx="25100" cy="28500"/>
            </a:xfrm>
            <a:custGeom>
              <a:avLst/>
              <a:gdLst/>
              <a:ahLst/>
              <a:cxnLst/>
              <a:rect l="l" t="t" r="r" b="b"/>
              <a:pathLst>
                <a:path w="1004" h="1140" extrusionOk="0">
                  <a:moveTo>
                    <a:pt x="516" y="0"/>
                  </a:moveTo>
                  <a:cubicBezTo>
                    <a:pt x="407" y="543"/>
                    <a:pt x="0" y="570"/>
                    <a:pt x="0" y="570"/>
                  </a:cubicBezTo>
                  <a:cubicBezTo>
                    <a:pt x="0" y="570"/>
                    <a:pt x="380" y="597"/>
                    <a:pt x="516" y="1139"/>
                  </a:cubicBezTo>
                  <a:cubicBezTo>
                    <a:pt x="597" y="597"/>
                    <a:pt x="1004" y="570"/>
                    <a:pt x="1004" y="570"/>
                  </a:cubicBezTo>
                  <a:cubicBezTo>
                    <a:pt x="1004" y="570"/>
                    <a:pt x="597" y="516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86;p50"/>
            <p:cNvSpPr/>
            <p:nvPr/>
          </p:nvSpPr>
          <p:spPr>
            <a:xfrm>
              <a:off x="766239" y="3350609"/>
              <a:ext cx="25100" cy="29200"/>
            </a:xfrm>
            <a:custGeom>
              <a:avLst/>
              <a:gdLst/>
              <a:ahLst/>
              <a:cxnLst/>
              <a:rect l="l" t="t" r="r" b="b"/>
              <a:pathLst>
                <a:path w="1004" h="1168" extrusionOk="0">
                  <a:moveTo>
                    <a:pt x="516" y="1"/>
                  </a:moveTo>
                  <a:cubicBezTo>
                    <a:pt x="407" y="543"/>
                    <a:pt x="0" y="570"/>
                    <a:pt x="0" y="570"/>
                  </a:cubicBezTo>
                  <a:cubicBezTo>
                    <a:pt x="0" y="570"/>
                    <a:pt x="380" y="625"/>
                    <a:pt x="516" y="1167"/>
                  </a:cubicBezTo>
                  <a:cubicBezTo>
                    <a:pt x="597" y="598"/>
                    <a:pt x="1004" y="570"/>
                    <a:pt x="1004" y="570"/>
                  </a:cubicBezTo>
                  <a:cubicBezTo>
                    <a:pt x="1004" y="570"/>
                    <a:pt x="597" y="543"/>
                    <a:pt x="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87;p50"/>
            <p:cNvSpPr/>
            <p:nvPr/>
          </p:nvSpPr>
          <p:spPr>
            <a:xfrm>
              <a:off x="758096" y="3229257"/>
              <a:ext cx="31900" cy="35275"/>
            </a:xfrm>
            <a:custGeom>
              <a:avLst/>
              <a:gdLst/>
              <a:ahLst/>
              <a:cxnLst/>
              <a:rect l="l" t="t" r="r" b="b"/>
              <a:pathLst>
                <a:path w="1276" h="1411" extrusionOk="0">
                  <a:moveTo>
                    <a:pt x="624" y="0"/>
                  </a:moveTo>
                  <a:cubicBezTo>
                    <a:pt x="488" y="679"/>
                    <a:pt x="0" y="706"/>
                    <a:pt x="0" y="706"/>
                  </a:cubicBezTo>
                  <a:cubicBezTo>
                    <a:pt x="0" y="706"/>
                    <a:pt x="488" y="733"/>
                    <a:pt x="624" y="1411"/>
                  </a:cubicBezTo>
                  <a:cubicBezTo>
                    <a:pt x="760" y="733"/>
                    <a:pt x="1275" y="706"/>
                    <a:pt x="1275" y="706"/>
                  </a:cubicBezTo>
                  <a:cubicBezTo>
                    <a:pt x="1275" y="706"/>
                    <a:pt x="760" y="679"/>
                    <a:pt x="6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88;p50"/>
            <p:cNvSpPr/>
            <p:nvPr/>
          </p:nvSpPr>
          <p:spPr>
            <a:xfrm>
              <a:off x="409535" y="3071709"/>
              <a:ext cx="32575" cy="37325"/>
            </a:xfrm>
            <a:custGeom>
              <a:avLst/>
              <a:gdLst/>
              <a:ahLst/>
              <a:cxnLst/>
              <a:rect l="l" t="t" r="r" b="b"/>
              <a:pathLst>
                <a:path w="1303" h="1493" extrusionOk="0">
                  <a:moveTo>
                    <a:pt x="652" y="1"/>
                  </a:moveTo>
                  <a:cubicBezTo>
                    <a:pt x="516" y="679"/>
                    <a:pt x="1" y="760"/>
                    <a:pt x="1" y="760"/>
                  </a:cubicBezTo>
                  <a:cubicBezTo>
                    <a:pt x="1" y="760"/>
                    <a:pt x="516" y="787"/>
                    <a:pt x="652" y="1492"/>
                  </a:cubicBezTo>
                  <a:cubicBezTo>
                    <a:pt x="787" y="814"/>
                    <a:pt x="1303" y="760"/>
                    <a:pt x="1303" y="760"/>
                  </a:cubicBezTo>
                  <a:cubicBezTo>
                    <a:pt x="1303" y="760"/>
                    <a:pt x="787" y="679"/>
                    <a:pt x="6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" name="Picture 4" descr="Cardboard box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55" y="3607228"/>
            <a:ext cx="354421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Alice PNG | Alice in wonderland disney, Alice in wonderland characters,  Film alice in wonder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53309"/>
            <a:ext cx="2235357" cy="402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oogle Shape;657;p52"/>
          <p:cNvGrpSpPr/>
          <p:nvPr/>
        </p:nvGrpSpPr>
        <p:grpSpPr>
          <a:xfrm>
            <a:off x="1427516" y="432873"/>
            <a:ext cx="771334" cy="1033610"/>
            <a:chOff x="1707109" y="1786913"/>
            <a:chExt cx="397967" cy="619106"/>
          </a:xfrm>
        </p:grpSpPr>
        <p:sp>
          <p:nvSpPr>
            <p:cNvPr id="46" name="Google Shape;658;p52"/>
            <p:cNvSpPr/>
            <p:nvPr/>
          </p:nvSpPr>
          <p:spPr>
            <a:xfrm>
              <a:off x="1737278" y="1990478"/>
              <a:ext cx="216161" cy="415541"/>
            </a:xfrm>
            <a:custGeom>
              <a:avLst/>
              <a:gdLst/>
              <a:ahLst/>
              <a:cxnLst/>
              <a:rect l="l" t="t" r="r" b="b"/>
              <a:pathLst>
                <a:path w="4908" h="9435" extrusionOk="0">
                  <a:moveTo>
                    <a:pt x="0" y="1"/>
                  </a:moveTo>
                  <a:lnTo>
                    <a:pt x="0" y="6981"/>
                  </a:lnTo>
                  <a:cubicBezTo>
                    <a:pt x="0" y="8332"/>
                    <a:pt x="1103" y="9435"/>
                    <a:pt x="2454" y="9435"/>
                  </a:cubicBezTo>
                  <a:cubicBezTo>
                    <a:pt x="3804" y="9435"/>
                    <a:pt x="4908" y="8351"/>
                    <a:pt x="4908" y="6981"/>
                  </a:cubicBezTo>
                  <a:lnTo>
                    <a:pt x="4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59;p52"/>
            <p:cNvSpPr/>
            <p:nvPr/>
          </p:nvSpPr>
          <p:spPr>
            <a:xfrm>
              <a:off x="1737278" y="1990478"/>
              <a:ext cx="136576" cy="415541"/>
            </a:xfrm>
            <a:custGeom>
              <a:avLst/>
              <a:gdLst/>
              <a:ahLst/>
              <a:cxnLst/>
              <a:rect l="l" t="t" r="r" b="b"/>
              <a:pathLst>
                <a:path w="3101" h="9435" extrusionOk="0">
                  <a:moveTo>
                    <a:pt x="0" y="1"/>
                  </a:moveTo>
                  <a:lnTo>
                    <a:pt x="0" y="6981"/>
                  </a:lnTo>
                  <a:cubicBezTo>
                    <a:pt x="0" y="8351"/>
                    <a:pt x="1103" y="9435"/>
                    <a:pt x="2454" y="9435"/>
                  </a:cubicBezTo>
                  <a:cubicBezTo>
                    <a:pt x="2663" y="9435"/>
                    <a:pt x="2910" y="9416"/>
                    <a:pt x="3101" y="9340"/>
                  </a:cubicBezTo>
                  <a:cubicBezTo>
                    <a:pt x="2054" y="9074"/>
                    <a:pt x="1294" y="8122"/>
                    <a:pt x="1294" y="6981"/>
                  </a:cubicBezTo>
                  <a:lnTo>
                    <a:pt x="1294" y="1"/>
                  </a:ln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60;p52"/>
            <p:cNvSpPr/>
            <p:nvPr/>
          </p:nvSpPr>
          <p:spPr>
            <a:xfrm>
              <a:off x="1737278" y="1990478"/>
              <a:ext cx="216161" cy="67914"/>
            </a:xfrm>
            <a:custGeom>
              <a:avLst/>
              <a:gdLst/>
              <a:ahLst/>
              <a:cxnLst/>
              <a:rect l="l" t="t" r="r" b="b"/>
              <a:pathLst>
                <a:path w="4908" h="1542" extrusionOk="0">
                  <a:moveTo>
                    <a:pt x="0" y="1"/>
                  </a:moveTo>
                  <a:lnTo>
                    <a:pt x="0" y="895"/>
                  </a:lnTo>
                  <a:cubicBezTo>
                    <a:pt x="286" y="1085"/>
                    <a:pt x="609" y="1237"/>
                    <a:pt x="1008" y="1351"/>
                  </a:cubicBezTo>
                  <a:cubicBezTo>
                    <a:pt x="1427" y="1465"/>
                    <a:pt x="1921" y="1541"/>
                    <a:pt x="2454" y="1541"/>
                  </a:cubicBezTo>
                  <a:cubicBezTo>
                    <a:pt x="3443" y="1541"/>
                    <a:pt x="4337" y="1275"/>
                    <a:pt x="4908" y="895"/>
                  </a:cubicBezTo>
                  <a:lnTo>
                    <a:pt x="4908" y="1"/>
                  </a:ln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1;p52"/>
            <p:cNvSpPr/>
            <p:nvPr/>
          </p:nvSpPr>
          <p:spPr>
            <a:xfrm>
              <a:off x="1707109" y="1880723"/>
              <a:ext cx="277336" cy="138293"/>
            </a:xfrm>
            <a:custGeom>
              <a:avLst/>
              <a:gdLst/>
              <a:ahLst/>
              <a:cxnLst/>
              <a:rect l="l" t="t" r="r" b="b"/>
              <a:pathLst>
                <a:path w="6297" h="3140" extrusionOk="0">
                  <a:moveTo>
                    <a:pt x="1446" y="1"/>
                  </a:moveTo>
                  <a:cubicBezTo>
                    <a:pt x="571" y="286"/>
                    <a:pt x="0" y="819"/>
                    <a:pt x="0" y="1427"/>
                  </a:cubicBezTo>
                  <a:cubicBezTo>
                    <a:pt x="0" y="2093"/>
                    <a:pt x="685" y="2664"/>
                    <a:pt x="1693" y="2949"/>
                  </a:cubicBezTo>
                  <a:cubicBezTo>
                    <a:pt x="2112" y="3063"/>
                    <a:pt x="2606" y="3139"/>
                    <a:pt x="3139" y="3139"/>
                  </a:cubicBezTo>
                  <a:cubicBezTo>
                    <a:pt x="4889" y="3139"/>
                    <a:pt x="6296" y="2359"/>
                    <a:pt x="6296" y="1408"/>
                  </a:cubicBezTo>
                  <a:cubicBezTo>
                    <a:pt x="6296" y="800"/>
                    <a:pt x="5707" y="286"/>
                    <a:pt x="4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62;p52"/>
            <p:cNvSpPr/>
            <p:nvPr/>
          </p:nvSpPr>
          <p:spPr>
            <a:xfrm>
              <a:off x="1707109" y="1879050"/>
              <a:ext cx="112308" cy="129925"/>
            </a:xfrm>
            <a:custGeom>
              <a:avLst/>
              <a:gdLst/>
              <a:ahLst/>
              <a:cxnLst/>
              <a:rect l="l" t="t" r="r" b="b"/>
              <a:pathLst>
                <a:path w="2550" h="2950" extrusionOk="0">
                  <a:moveTo>
                    <a:pt x="1446" y="1"/>
                  </a:moveTo>
                  <a:cubicBezTo>
                    <a:pt x="571" y="286"/>
                    <a:pt x="0" y="838"/>
                    <a:pt x="0" y="1427"/>
                  </a:cubicBezTo>
                  <a:cubicBezTo>
                    <a:pt x="0" y="2093"/>
                    <a:pt x="685" y="2664"/>
                    <a:pt x="1693" y="2949"/>
                  </a:cubicBezTo>
                  <a:cubicBezTo>
                    <a:pt x="1009" y="1789"/>
                    <a:pt x="2359" y="1465"/>
                    <a:pt x="2359" y="1465"/>
                  </a:cubicBezTo>
                  <a:lnTo>
                    <a:pt x="2549" y="1"/>
                  </a:ln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63;p52"/>
            <p:cNvSpPr/>
            <p:nvPr/>
          </p:nvSpPr>
          <p:spPr>
            <a:xfrm>
              <a:off x="1769957" y="1811224"/>
              <a:ext cx="150802" cy="134065"/>
            </a:xfrm>
            <a:custGeom>
              <a:avLst/>
              <a:gdLst/>
              <a:ahLst/>
              <a:cxnLst/>
              <a:rect l="l" t="t" r="r" b="b"/>
              <a:pathLst>
                <a:path w="3424" h="3044" extrusionOk="0">
                  <a:moveTo>
                    <a:pt x="0" y="0"/>
                  </a:moveTo>
                  <a:lnTo>
                    <a:pt x="0" y="2549"/>
                  </a:lnTo>
                  <a:cubicBezTo>
                    <a:pt x="0" y="2739"/>
                    <a:pt x="380" y="2910"/>
                    <a:pt x="932" y="3005"/>
                  </a:cubicBezTo>
                  <a:cubicBezTo>
                    <a:pt x="1160" y="3024"/>
                    <a:pt x="1427" y="3043"/>
                    <a:pt x="1712" y="3043"/>
                  </a:cubicBezTo>
                  <a:cubicBezTo>
                    <a:pt x="2663" y="3043"/>
                    <a:pt x="3424" y="2815"/>
                    <a:pt x="3424" y="2530"/>
                  </a:cubicBezTo>
                  <a:lnTo>
                    <a:pt x="3424" y="0"/>
                  </a:ln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64;p52"/>
            <p:cNvSpPr/>
            <p:nvPr/>
          </p:nvSpPr>
          <p:spPr>
            <a:xfrm>
              <a:off x="1769957" y="1811224"/>
              <a:ext cx="41092" cy="132392"/>
            </a:xfrm>
            <a:custGeom>
              <a:avLst/>
              <a:gdLst/>
              <a:ahLst/>
              <a:cxnLst/>
              <a:rect l="l" t="t" r="r" b="b"/>
              <a:pathLst>
                <a:path w="933" h="3006" extrusionOk="0">
                  <a:moveTo>
                    <a:pt x="0" y="0"/>
                  </a:moveTo>
                  <a:lnTo>
                    <a:pt x="0" y="2549"/>
                  </a:lnTo>
                  <a:cubicBezTo>
                    <a:pt x="0" y="2739"/>
                    <a:pt x="380" y="2910"/>
                    <a:pt x="932" y="3005"/>
                  </a:cubicBezTo>
                  <a:lnTo>
                    <a:pt x="932" y="0"/>
                  </a:lnTo>
                  <a:close/>
                </a:path>
              </a:pathLst>
            </a:custGeom>
            <a:solidFill>
              <a:srgbClr val="FFD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65;p52"/>
            <p:cNvSpPr/>
            <p:nvPr/>
          </p:nvSpPr>
          <p:spPr>
            <a:xfrm>
              <a:off x="1769957" y="1786913"/>
              <a:ext cx="150802" cy="46112"/>
            </a:xfrm>
            <a:custGeom>
              <a:avLst/>
              <a:gdLst/>
              <a:ahLst/>
              <a:cxnLst/>
              <a:rect l="l" t="t" r="r" b="b"/>
              <a:pathLst>
                <a:path w="3424" h="1047" extrusionOk="0">
                  <a:moveTo>
                    <a:pt x="1712" y="1"/>
                  </a:moveTo>
                  <a:cubicBezTo>
                    <a:pt x="761" y="1"/>
                    <a:pt x="0" y="248"/>
                    <a:pt x="0" y="533"/>
                  </a:cubicBezTo>
                  <a:cubicBezTo>
                    <a:pt x="0" y="818"/>
                    <a:pt x="761" y="1047"/>
                    <a:pt x="1712" y="1047"/>
                  </a:cubicBezTo>
                  <a:cubicBezTo>
                    <a:pt x="2663" y="1047"/>
                    <a:pt x="3424" y="818"/>
                    <a:pt x="3424" y="533"/>
                  </a:cubicBezTo>
                  <a:cubicBezTo>
                    <a:pt x="3424" y="248"/>
                    <a:pt x="2663" y="1"/>
                    <a:pt x="1712" y="1"/>
                  </a:cubicBezTo>
                  <a:close/>
                </a:path>
              </a:pathLst>
            </a:custGeom>
            <a:solidFill>
              <a:srgbClr val="FFD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66;p52"/>
            <p:cNvSpPr/>
            <p:nvPr/>
          </p:nvSpPr>
          <p:spPr>
            <a:xfrm>
              <a:off x="1874645" y="1844476"/>
              <a:ext cx="22418" cy="19555"/>
            </a:xfrm>
            <a:custGeom>
              <a:avLst/>
              <a:gdLst/>
              <a:ahLst/>
              <a:cxnLst/>
              <a:rect l="l" t="t" r="r" b="b"/>
              <a:pathLst>
                <a:path w="509" h="444" extrusionOk="0">
                  <a:moveTo>
                    <a:pt x="294" y="1"/>
                  </a:moveTo>
                  <a:cubicBezTo>
                    <a:pt x="240" y="1"/>
                    <a:pt x="183" y="20"/>
                    <a:pt x="134" y="63"/>
                  </a:cubicBezTo>
                  <a:cubicBezTo>
                    <a:pt x="1" y="196"/>
                    <a:pt x="96" y="443"/>
                    <a:pt x="286" y="443"/>
                  </a:cubicBezTo>
                  <a:cubicBezTo>
                    <a:pt x="400" y="443"/>
                    <a:pt x="495" y="329"/>
                    <a:pt x="495" y="215"/>
                  </a:cubicBezTo>
                  <a:cubicBezTo>
                    <a:pt x="508" y="86"/>
                    <a:pt x="407" y="1"/>
                    <a:pt x="294" y="1"/>
                  </a:cubicBezTo>
                  <a:close/>
                </a:path>
              </a:pathLst>
            </a:custGeom>
            <a:solidFill>
              <a:srgbClr val="FFD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67;p52"/>
            <p:cNvSpPr/>
            <p:nvPr/>
          </p:nvSpPr>
          <p:spPr>
            <a:xfrm>
              <a:off x="1834435" y="1850026"/>
              <a:ext cx="22682" cy="19863"/>
            </a:xfrm>
            <a:custGeom>
              <a:avLst/>
              <a:gdLst/>
              <a:ahLst/>
              <a:cxnLst/>
              <a:rect l="l" t="t" r="r" b="b"/>
              <a:pathLst>
                <a:path w="515" h="451" extrusionOk="0">
                  <a:moveTo>
                    <a:pt x="267" y="1"/>
                  </a:moveTo>
                  <a:cubicBezTo>
                    <a:pt x="217" y="1"/>
                    <a:pt x="164" y="21"/>
                    <a:pt x="134" y="51"/>
                  </a:cubicBezTo>
                  <a:cubicBezTo>
                    <a:pt x="58" y="127"/>
                    <a:pt x="1" y="203"/>
                    <a:pt x="58" y="298"/>
                  </a:cubicBezTo>
                  <a:cubicBezTo>
                    <a:pt x="77" y="394"/>
                    <a:pt x="153" y="451"/>
                    <a:pt x="248" y="451"/>
                  </a:cubicBezTo>
                  <a:cubicBezTo>
                    <a:pt x="343" y="451"/>
                    <a:pt x="438" y="375"/>
                    <a:pt x="476" y="279"/>
                  </a:cubicBezTo>
                  <a:cubicBezTo>
                    <a:pt x="514" y="184"/>
                    <a:pt x="457" y="89"/>
                    <a:pt x="381" y="51"/>
                  </a:cubicBezTo>
                  <a:cubicBezTo>
                    <a:pt x="355" y="16"/>
                    <a:pt x="312" y="1"/>
                    <a:pt x="267" y="1"/>
                  </a:cubicBezTo>
                  <a:close/>
                </a:path>
              </a:pathLst>
            </a:custGeom>
            <a:solidFill>
              <a:srgbClr val="FFD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68;p52"/>
            <p:cNvSpPr/>
            <p:nvPr/>
          </p:nvSpPr>
          <p:spPr>
            <a:xfrm>
              <a:off x="1858746" y="1876231"/>
              <a:ext cx="23034" cy="18806"/>
            </a:xfrm>
            <a:custGeom>
              <a:avLst/>
              <a:gdLst/>
              <a:ahLst/>
              <a:cxnLst/>
              <a:rect l="l" t="t" r="r" b="b"/>
              <a:pathLst>
                <a:path w="523" h="427" extrusionOk="0">
                  <a:moveTo>
                    <a:pt x="278" y="1"/>
                  </a:moveTo>
                  <a:cubicBezTo>
                    <a:pt x="233" y="1"/>
                    <a:pt x="189" y="15"/>
                    <a:pt x="152" y="46"/>
                  </a:cubicBezTo>
                  <a:cubicBezTo>
                    <a:pt x="0" y="160"/>
                    <a:pt x="95" y="426"/>
                    <a:pt x="286" y="426"/>
                  </a:cubicBezTo>
                  <a:cubicBezTo>
                    <a:pt x="381" y="426"/>
                    <a:pt x="476" y="350"/>
                    <a:pt x="495" y="255"/>
                  </a:cubicBezTo>
                  <a:cubicBezTo>
                    <a:pt x="522" y="103"/>
                    <a:pt x="399" y="1"/>
                    <a:pt x="278" y="1"/>
                  </a:cubicBezTo>
                  <a:close/>
                </a:path>
              </a:pathLst>
            </a:custGeom>
            <a:solidFill>
              <a:srgbClr val="FFD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69;p52"/>
            <p:cNvSpPr/>
            <p:nvPr/>
          </p:nvSpPr>
          <p:spPr>
            <a:xfrm>
              <a:off x="1844476" y="2046720"/>
              <a:ext cx="260599" cy="263330"/>
            </a:xfrm>
            <a:custGeom>
              <a:avLst/>
              <a:gdLst/>
              <a:ahLst/>
              <a:cxnLst/>
              <a:rect l="l" t="t" r="r" b="b"/>
              <a:pathLst>
                <a:path w="5917" h="5979" extrusionOk="0">
                  <a:moveTo>
                    <a:pt x="3450" y="0"/>
                  </a:moveTo>
                  <a:cubicBezTo>
                    <a:pt x="3314" y="0"/>
                    <a:pt x="3175" y="30"/>
                    <a:pt x="3044" y="93"/>
                  </a:cubicBezTo>
                  <a:lnTo>
                    <a:pt x="667" y="1234"/>
                  </a:lnTo>
                  <a:cubicBezTo>
                    <a:pt x="191" y="1444"/>
                    <a:pt x="1" y="2014"/>
                    <a:pt x="210" y="2490"/>
                  </a:cubicBezTo>
                  <a:lnTo>
                    <a:pt x="1618" y="5438"/>
                  </a:lnTo>
                  <a:cubicBezTo>
                    <a:pt x="1770" y="5784"/>
                    <a:pt x="2113" y="5979"/>
                    <a:pt x="2472" y="5979"/>
                  </a:cubicBezTo>
                  <a:cubicBezTo>
                    <a:pt x="2607" y="5979"/>
                    <a:pt x="2743" y="5951"/>
                    <a:pt x="2873" y="5894"/>
                  </a:cubicBezTo>
                  <a:lnTo>
                    <a:pt x="5251" y="4753"/>
                  </a:lnTo>
                  <a:cubicBezTo>
                    <a:pt x="5726" y="4544"/>
                    <a:pt x="5916" y="3973"/>
                    <a:pt x="5707" y="3498"/>
                  </a:cubicBezTo>
                  <a:lnTo>
                    <a:pt x="4300" y="550"/>
                  </a:lnTo>
                  <a:cubicBezTo>
                    <a:pt x="4148" y="205"/>
                    <a:pt x="3807" y="0"/>
                    <a:pt x="3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0;p52"/>
            <p:cNvSpPr/>
            <p:nvPr/>
          </p:nvSpPr>
          <p:spPr>
            <a:xfrm>
              <a:off x="1895609" y="2119875"/>
              <a:ext cx="166745" cy="116096"/>
            </a:xfrm>
            <a:custGeom>
              <a:avLst/>
              <a:gdLst/>
              <a:ahLst/>
              <a:cxnLst/>
              <a:rect l="l" t="t" r="r" b="b"/>
              <a:pathLst>
                <a:path w="3786" h="2636" extrusionOk="0">
                  <a:moveTo>
                    <a:pt x="2421" y="0"/>
                  </a:moveTo>
                  <a:cubicBezTo>
                    <a:pt x="1904" y="0"/>
                    <a:pt x="1598" y="905"/>
                    <a:pt x="1598" y="905"/>
                  </a:cubicBezTo>
                  <a:cubicBezTo>
                    <a:pt x="1598" y="905"/>
                    <a:pt x="1265" y="785"/>
                    <a:pt x="923" y="785"/>
                  </a:cubicBezTo>
                  <a:cubicBezTo>
                    <a:pt x="611" y="785"/>
                    <a:pt x="291" y="885"/>
                    <a:pt x="209" y="1266"/>
                  </a:cubicBezTo>
                  <a:cubicBezTo>
                    <a:pt x="0" y="2484"/>
                    <a:pt x="2397" y="2636"/>
                    <a:pt x="2397" y="2636"/>
                  </a:cubicBezTo>
                  <a:cubicBezTo>
                    <a:pt x="2397" y="2636"/>
                    <a:pt x="3785" y="677"/>
                    <a:pt x="2701" y="87"/>
                  </a:cubicBezTo>
                  <a:cubicBezTo>
                    <a:pt x="2602" y="26"/>
                    <a:pt x="2508" y="0"/>
                    <a:pt x="2421" y="0"/>
                  </a:cubicBezTo>
                  <a:close/>
                </a:path>
              </a:pathLst>
            </a:custGeom>
            <a:solidFill>
              <a:srgbClr val="FF5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1;p52"/>
            <p:cNvSpPr/>
            <p:nvPr/>
          </p:nvSpPr>
          <p:spPr>
            <a:xfrm>
              <a:off x="1879666" y="2003735"/>
              <a:ext cx="66240" cy="104072"/>
            </a:xfrm>
            <a:custGeom>
              <a:avLst/>
              <a:gdLst/>
              <a:ahLst/>
              <a:cxnLst/>
              <a:rect l="l" t="t" r="r" b="b"/>
              <a:pathLst>
                <a:path w="1504" h="2363" extrusionOk="0">
                  <a:moveTo>
                    <a:pt x="234" y="0"/>
                  </a:moveTo>
                  <a:cubicBezTo>
                    <a:pt x="220" y="0"/>
                    <a:pt x="205" y="2"/>
                    <a:pt x="191" y="4"/>
                  </a:cubicBezTo>
                  <a:cubicBezTo>
                    <a:pt x="77" y="23"/>
                    <a:pt x="1" y="137"/>
                    <a:pt x="20" y="270"/>
                  </a:cubicBezTo>
                  <a:cubicBezTo>
                    <a:pt x="362" y="1868"/>
                    <a:pt x="1104" y="2305"/>
                    <a:pt x="1123" y="2343"/>
                  </a:cubicBezTo>
                  <a:cubicBezTo>
                    <a:pt x="1161" y="2363"/>
                    <a:pt x="1199" y="2363"/>
                    <a:pt x="1237" y="2363"/>
                  </a:cubicBezTo>
                  <a:cubicBezTo>
                    <a:pt x="1313" y="2363"/>
                    <a:pt x="1389" y="2343"/>
                    <a:pt x="1427" y="2248"/>
                  </a:cubicBezTo>
                  <a:cubicBezTo>
                    <a:pt x="1503" y="2134"/>
                    <a:pt x="1446" y="2020"/>
                    <a:pt x="1351" y="1944"/>
                  </a:cubicBezTo>
                  <a:cubicBezTo>
                    <a:pt x="1332" y="1944"/>
                    <a:pt x="762" y="1564"/>
                    <a:pt x="457" y="175"/>
                  </a:cubicBezTo>
                  <a:cubicBezTo>
                    <a:pt x="424" y="59"/>
                    <a:pt x="332" y="0"/>
                    <a:pt x="234" y="0"/>
                  </a:cubicBezTo>
                  <a:close/>
                </a:path>
              </a:pathLst>
            </a:custGeom>
            <a:solidFill>
              <a:srgbClr val="4B2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2;p52"/>
            <p:cNvSpPr/>
            <p:nvPr/>
          </p:nvSpPr>
          <p:spPr>
            <a:xfrm>
              <a:off x="1737278" y="1915958"/>
              <a:ext cx="213650" cy="38537"/>
            </a:xfrm>
            <a:custGeom>
              <a:avLst/>
              <a:gdLst/>
              <a:ahLst/>
              <a:cxnLst/>
              <a:rect l="l" t="t" r="r" b="b"/>
              <a:pathLst>
                <a:path w="4851" h="875" extrusionOk="0">
                  <a:moveTo>
                    <a:pt x="4621" y="1"/>
                  </a:moveTo>
                  <a:cubicBezTo>
                    <a:pt x="4588" y="1"/>
                    <a:pt x="4556" y="7"/>
                    <a:pt x="4527" y="19"/>
                  </a:cubicBezTo>
                  <a:cubicBezTo>
                    <a:pt x="4014" y="285"/>
                    <a:pt x="3234" y="456"/>
                    <a:pt x="2435" y="456"/>
                  </a:cubicBezTo>
                  <a:cubicBezTo>
                    <a:pt x="1617" y="456"/>
                    <a:pt x="856" y="285"/>
                    <a:pt x="343" y="19"/>
                  </a:cubicBezTo>
                  <a:cubicBezTo>
                    <a:pt x="318" y="9"/>
                    <a:pt x="290" y="4"/>
                    <a:pt x="260" y="4"/>
                  </a:cubicBezTo>
                  <a:cubicBezTo>
                    <a:pt x="176" y="4"/>
                    <a:pt x="85" y="43"/>
                    <a:pt x="57" y="114"/>
                  </a:cubicBezTo>
                  <a:cubicBezTo>
                    <a:pt x="0" y="209"/>
                    <a:pt x="57" y="361"/>
                    <a:pt x="152" y="399"/>
                  </a:cubicBezTo>
                  <a:cubicBezTo>
                    <a:pt x="742" y="704"/>
                    <a:pt x="1579" y="875"/>
                    <a:pt x="2454" y="875"/>
                  </a:cubicBezTo>
                  <a:cubicBezTo>
                    <a:pt x="3329" y="875"/>
                    <a:pt x="4166" y="723"/>
                    <a:pt x="4717" y="399"/>
                  </a:cubicBezTo>
                  <a:cubicBezTo>
                    <a:pt x="4832" y="361"/>
                    <a:pt x="4851" y="209"/>
                    <a:pt x="4812" y="114"/>
                  </a:cubicBezTo>
                  <a:cubicBezTo>
                    <a:pt x="4773" y="34"/>
                    <a:pt x="4696" y="1"/>
                    <a:pt x="4621" y="1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9703582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Where</a:t>
            </a:r>
            <a:r>
              <a:rPr lang="tr-T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Alice?</a:t>
            </a:r>
            <a:endParaRPr lang="tr-TR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/>
              <a:t>She</a:t>
            </a:r>
            <a:r>
              <a:rPr lang="tr-TR" sz="4000" dirty="0" smtClean="0"/>
              <a:t> is </a:t>
            </a:r>
            <a:r>
              <a:rPr lang="tr-TR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box</a:t>
            </a:r>
            <a:r>
              <a:rPr lang="tr-TR" sz="4000" dirty="0" smtClean="0"/>
              <a:t>.</a:t>
            </a:r>
            <a:endParaRPr lang="tr-TR" sz="4000" dirty="0"/>
          </a:p>
        </p:txBody>
      </p:sp>
      <p:pic>
        <p:nvPicPr>
          <p:cNvPr id="2052" name="Picture 4" descr="Cardboard box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66" y="2636912"/>
            <a:ext cx="5346145" cy="44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oogle Shape;589;p50"/>
          <p:cNvGrpSpPr/>
          <p:nvPr/>
        </p:nvGrpSpPr>
        <p:grpSpPr>
          <a:xfrm rot="401078">
            <a:off x="6712976" y="1950602"/>
            <a:ext cx="1226619" cy="1965640"/>
            <a:chOff x="8700075" y="2302800"/>
            <a:chExt cx="810350" cy="1298575"/>
          </a:xfrm>
        </p:grpSpPr>
        <p:sp>
          <p:nvSpPr>
            <p:cNvPr id="22" name="Google Shape;590;p50"/>
            <p:cNvSpPr/>
            <p:nvPr/>
          </p:nvSpPr>
          <p:spPr>
            <a:xfrm>
              <a:off x="8845200" y="2516400"/>
              <a:ext cx="522150" cy="871375"/>
            </a:xfrm>
            <a:custGeom>
              <a:avLst/>
              <a:gdLst/>
              <a:ahLst/>
              <a:cxnLst/>
              <a:rect l="l" t="t" r="r" b="b"/>
              <a:pathLst>
                <a:path w="20886" h="34855" extrusionOk="0">
                  <a:moveTo>
                    <a:pt x="0" y="1"/>
                  </a:moveTo>
                  <a:cubicBezTo>
                    <a:pt x="0" y="10064"/>
                    <a:pt x="8843" y="15109"/>
                    <a:pt x="8843" y="17414"/>
                  </a:cubicBezTo>
                  <a:cubicBezTo>
                    <a:pt x="8843" y="19720"/>
                    <a:pt x="0" y="24792"/>
                    <a:pt x="0" y="34855"/>
                  </a:cubicBezTo>
                  <a:lnTo>
                    <a:pt x="20886" y="34855"/>
                  </a:lnTo>
                  <a:cubicBezTo>
                    <a:pt x="20886" y="24792"/>
                    <a:pt x="12016" y="19720"/>
                    <a:pt x="12016" y="17414"/>
                  </a:cubicBezTo>
                  <a:cubicBezTo>
                    <a:pt x="12016" y="15109"/>
                    <a:pt x="20886" y="10064"/>
                    <a:pt x="20886" y="1"/>
                  </a:cubicBezTo>
                  <a:close/>
                </a:path>
              </a:pathLst>
            </a:custGeom>
            <a:solidFill>
              <a:srgbClr val="FFE480"/>
            </a:solidFill>
            <a:ln w="9525" cap="flat" cmpd="sng">
              <a:solidFill>
                <a:srgbClr val="FFE1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91;p50"/>
            <p:cNvSpPr/>
            <p:nvPr/>
          </p:nvSpPr>
          <p:spPr>
            <a:xfrm>
              <a:off x="8906900" y="3221625"/>
              <a:ext cx="397400" cy="166825"/>
            </a:xfrm>
            <a:custGeom>
              <a:avLst/>
              <a:gdLst/>
              <a:ahLst/>
              <a:cxnLst/>
              <a:rect l="l" t="t" r="r" b="b"/>
              <a:pathLst>
                <a:path w="15896" h="6673" extrusionOk="0">
                  <a:moveTo>
                    <a:pt x="7975" y="0"/>
                  </a:moveTo>
                  <a:cubicBezTo>
                    <a:pt x="3554" y="0"/>
                    <a:pt x="1" y="6673"/>
                    <a:pt x="1" y="6673"/>
                  </a:cubicBezTo>
                  <a:lnTo>
                    <a:pt x="15895" y="6673"/>
                  </a:lnTo>
                  <a:cubicBezTo>
                    <a:pt x="15895" y="6646"/>
                    <a:pt x="12342" y="0"/>
                    <a:pt x="7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92;p50"/>
            <p:cNvSpPr/>
            <p:nvPr/>
          </p:nvSpPr>
          <p:spPr>
            <a:xfrm>
              <a:off x="8958450" y="2770700"/>
              <a:ext cx="294975" cy="147175"/>
            </a:xfrm>
            <a:custGeom>
              <a:avLst/>
              <a:gdLst/>
              <a:ahLst/>
              <a:cxnLst/>
              <a:rect l="l" t="t" r="r" b="b"/>
              <a:pathLst>
                <a:path w="11799" h="5887" extrusionOk="0">
                  <a:moveTo>
                    <a:pt x="27" y="0"/>
                  </a:moveTo>
                  <a:cubicBezTo>
                    <a:pt x="0" y="0"/>
                    <a:pt x="4231" y="5886"/>
                    <a:pt x="5913" y="5886"/>
                  </a:cubicBezTo>
                  <a:cubicBezTo>
                    <a:pt x="7540" y="5886"/>
                    <a:pt x="11799" y="0"/>
                    <a:pt x="11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93;p50"/>
            <p:cNvSpPr/>
            <p:nvPr/>
          </p:nvSpPr>
          <p:spPr>
            <a:xfrm>
              <a:off x="8887925" y="2507600"/>
              <a:ext cx="184450" cy="342450"/>
            </a:xfrm>
            <a:custGeom>
              <a:avLst/>
              <a:gdLst/>
              <a:ahLst/>
              <a:cxnLst/>
              <a:rect l="l" t="t" r="r" b="b"/>
              <a:pathLst>
                <a:path w="7378" h="13698" extrusionOk="0">
                  <a:moveTo>
                    <a:pt x="1438" y="0"/>
                  </a:moveTo>
                  <a:lnTo>
                    <a:pt x="1438" y="0"/>
                  </a:lnTo>
                  <a:cubicBezTo>
                    <a:pt x="1438" y="1"/>
                    <a:pt x="1" y="8409"/>
                    <a:pt x="7378" y="13698"/>
                  </a:cubicBezTo>
                  <a:cubicBezTo>
                    <a:pt x="7378" y="13671"/>
                    <a:pt x="2658" y="7107"/>
                    <a:pt x="1438" y="0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94;p50"/>
            <p:cNvSpPr/>
            <p:nvPr/>
          </p:nvSpPr>
          <p:spPr>
            <a:xfrm>
              <a:off x="8874350" y="3012775"/>
              <a:ext cx="206850" cy="372975"/>
            </a:xfrm>
            <a:custGeom>
              <a:avLst/>
              <a:gdLst/>
              <a:ahLst/>
              <a:cxnLst/>
              <a:rect l="l" t="t" r="r" b="b"/>
              <a:pathLst>
                <a:path w="8274" h="14919" extrusionOk="0">
                  <a:moveTo>
                    <a:pt x="8246" y="0"/>
                  </a:moveTo>
                  <a:lnTo>
                    <a:pt x="8246" y="0"/>
                  </a:lnTo>
                  <a:cubicBezTo>
                    <a:pt x="1" y="5805"/>
                    <a:pt x="1899" y="14918"/>
                    <a:pt x="1899" y="14918"/>
                  </a:cubicBezTo>
                  <a:cubicBezTo>
                    <a:pt x="3066" y="7134"/>
                    <a:pt x="8273" y="0"/>
                    <a:pt x="8246" y="0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95;p50"/>
            <p:cNvSpPr/>
            <p:nvPr/>
          </p:nvSpPr>
          <p:spPr>
            <a:xfrm>
              <a:off x="8704150" y="2302800"/>
              <a:ext cx="120725" cy="120050"/>
            </a:xfrm>
            <a:custGeom>
              <a:avLst/>
              <a:gdLst/>
              <a:ahLst/>
              <a:cxnLst/>
              <a:rect l="l" t="t" r="r" b="b"/>
              <a:pathLst>
                <a:path w="4829" h="4802" extrusionOk="0">
                  <a:moveTo>
                    <a:pt x="2415" y="1"/>
                  </a:moveTo>
                  <a:cubicBezTo>
                    <a:pt x="1086" y="1"/>
                    <a:pt x="1" y="1086"/>
                    <a:pt x="1" y="2415"/>
                  </a:cubicBezTo>
                  <a:cubicBezTo>
                    <a:pt x="1" y="3717"/>
                    <a:pt x="1086" y="4802"/>
                    <a:pt x="2415" y="4802"/>
                  </a:cubicBezTo>
                  <a:cubicBezTo>
                    <a:pt x="3744" y="4802"/>
                    <a:pt x="4829" y="3717"/>
                    <a:pt x="4829" y="2415"/>
                  </a:cubicBezTo>
                  <a:cubicBezTo>
                    <a:pt x="4829" y="1086"/>
                    <a:pt x="3744" y="1"/>
                    <a:pt x="2415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96;p50"/>
            <p:cNvSpPr/>
            <p:nvPr/>
          </p:nvSpPr>
          <p:spPr>
            <a:xfrm>
              <a:off x="8704150" y="3480650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5" y="1"/>
                  </a:moveTo>
                  <a:cubicBezTo>
                    <a:pt x="1086" y="1"/>
                    <a:pt x="1" y="1086"/>
                    <a:pt x="1" y="2415"/>
                  </a:cubicBezTo>
                  <a:cubicBezTo>
                    <a:pt x="1" y="3744"/>
                    <a:pt x="1086" y="4829"/>
                    <a:pt x="2415" y="4829"/>
                  </a:cubicBezTo>
                  <a:cubicBezTo>
                    <a:pt x="3744" y="4829"/>
                    <a:pt x="4829" y="3744"/>
                    <a:pt x="4829" y="2415"/>
                  </a:cubicBezTo>
                  <a:cubicBezTo>
                    <a:pt x="4829" y="1086"/>
                    <a:pt x="3744" y="1"/>
                    <a:pt x="2415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97;p50"/>
            <p:cNvSpPr/>
            <p:nvPr/>
          </p:nvSpPr>
          <p:spPr>
            <a:xfrm>
              <a:off x="9386325" y="2302800"/>
              <a:ext cx="120725" cy="120050"/>
            </a:xfrm>
            <a:custGeom>
              <a:avLst/>
              <a:gdLst/>
              <a:ahLst/>
              <a:cxnLst/>
              <a:rect l="l" t="t" r="r" b="b"/>
              <a:pathLst>
                <a:path w="4829" h="4802" extrusionOk="0">
                  <a:moveTo>
                    <a:pt x="2414" y="1"/>
                  </a:moveTo>
                  <a:cubicBezTo>
                    <a:pt x="1085" y="1"/>
                    <a:pt x="0" y="1086"/>
                    <a:pt x="0" y="2415"/>
                  </a:cubicBezTo>
                  <a:cubicBezTo>
                    <a:pt x="0" y="3717"/>
                    <a:pt x="1085" y="4802"/>
                    <a:pt x="2414" y="4802"/>
                  </a:cubicBezTo>
                  <a:cubicBezTo>
                    <a:pt x="3743" y="4802"/>
                    <a:pt x="4828" y="3717"/>
                    <a:pt x="4828" y="2415"/>
                  </a:cubicBezTo>
                  <a:cubicBezTo>
                    <a:pt x="4828" y="1086"/>
                    <a:pt x="3743" y="1"/>
                    <a:pt x="2414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98;p50"/>
            <p:cNvSpPr/>
            <p:nvPr/>
          </p:nvSpPr>
          <p:spPr>
            <a:xfrm>
              <a:off x="9386325" y="3480650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4" y="1"/>
                  </a:moveTo>
                  <a:cubicBezTo>
                    <a:pt x="1085" y="1"/>
                    <a:pt x="0" y="1086"/>
                    <a:pt x="0" y="2415"/>
                  </a:cubicBezTo>
                  <a:cubicBezTo>
                    <a:pt x="0" y="3744"/>
                    <a:pt x="1085" y="4829"/>
                    <a:pt x="2414" y="4829"/>
                  </a:cubicBezTo>
                  <a:cubicBezTo>
                    <a:pt x="3743" y="4829"/>
                    <a:pt x="4828" y="3744"/>
                    <a:pt x="4828" y="2415"/>
                  </a:cubicBezTo>
                  <a:cubicBezTo>
                    <a:pt x="4828" y="1086"/>
                    <a:pt x="3743" y="1"/>
                    <a:pt x="2414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99;p50"/>
            <p:cNvSpPr/>
            <p:nvPr/>
          </p:nvSpPr>
          <p:spPr>
            <a:xfrm>
              <a:off x="8727875" y="2487250"/>
              <a:ext cx="71925" cy="295675"/>
            </a:xfrm>
            <a:custGeom>
              <a:avLst/>
              <a:gdLst/>
              <a:ahLst/>
              <a:cxnLst/>
              <a:rect l="l" t="t" r="r" b="b"/>
              <a:pathLst>
                <a:path w="2877" h="11827" extrusionOk="0">
                  <a:moveTo>
                    <a:pt x="1330" y="0"/>
                  </a:moveTo>
                  <a:cubicBezTo>
                    <a:pt x="571" y="0"/>
                    <a:pt x="1" y="624"/>
                    <a:pt x="1" y="1329"/>
                  </a:cubicBezTo>
                  <a:lnTo>
                    <a:pt x="1" y="10524"/>
                  </a:lnTo>
                  <a:cubicBezTo>
                    <a:pt x="1" y="11257"/>
                    <a:pt x="625" y="11826"/>
                    <a:pt x="1330" y="11826"/>
                  </a:cubicBezTo>
                  <a:lnTo>
                    <a:pt x="1574" y="11826"/>
                  </a:lnTo>
                  <a:cubicBezTo>
                    <a:pt x="2306" y="11826"/>
                    <a:pt x="2876" y="11230"/>
                    <a:pt x="2876" y="10524"/>
                  </a:cubicBezTo>
                  <a:lnTo>
                    <a:pt x="2876" y="1329"/>
                  </a:lnTo>
                  <a:cubicBezTo>
                    <a:pt x="2876" y="570"/>
                    <a:pt x="2279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00;p50"/>
            <p:cNvSpPr/>
            <p:nvPr/>
          </p:nvSpPr>
          <p:spPr>
            <a:xfrm>
              <a:off x="8734000" y="2780875"/>
              <a:ext cx="61050" cy="133600"/>
            </a:xfrm>
            <a:custGeom>
              <a:avLst/>
              <a:gdLst/>
              <a:ahLst/>
              <a:cxnLst/>
              <a:rect l="l" t="t" r="r" b="b"/>
              <a:pathLst>
                <a:path w="2442" h="5344" extrusionOk="0">
                  <a:moveTo>
                    <a:pt x="1112" y="0"/>
                  </a:moveTo>
                  <a:cubicBezTo>
                    <a:pt x="515" y="0"/>
                    <a:pt x="0" y="515"/>
                    <a:pt x="0" y="1112"/>
                  </a:cubicBezTo>
                  <a:lnTo>
                    <a:pt x="0" y="4231"/>
                  </a:lnTo>
                  <a:cubicBezTo>
                    <a:pt x="0" y="4855"/>
                    <a:pt x="515" y="5343"/>
                    <a:pt x="1112" y="5343"/>
                  </a:cubicBezTo>
                  <a:lnTo>
                    <a:pt x="1329" y="5343"/>
                  </a:lnTo>
                  <a:cubicBezTo>
                    <a:pt x="1926" y="5343"/>
                    <a:pt x="2441" y="4855"/>
                    <a:pt x="2441" y="4231"/>
                  </a:cubicBezTo>
                  <a:lnTo>
                    <a:pt x="2441" y="1112"/>
                  </a:lnTo>
                  <a:cubicBezTo>
                    <a:pt x="2441" y="515"/>
                    <a:pt x="1926" y="0"/>
                    <a:pt x="1329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1;p50"/>
            <p:cNvSpPr/>
            <p:nvPr/>
          </p:nvSpPr>
          <p:spPr>
            <a:xfrm>
              <a:off x="8727875" y="3120600"/>
              <a:ext cx="71925" cy="295650"/>
            </a:xfrm>
            <a:custGeom>
              <a:avLst/>
              <a:gdLst/>
              <a:ahLst/>
              <a:cxnLst/>
              <a:rect l="l" t="t" r="r" b="b"/>
              <a:pathLst>
                <a:path w="2877" h="11826" extrusionOk="0">
                  <a:moveTo>
                    <a:pt x="1330" y="0"/>
                  </a:moveTo>
                  <a:cubicBezTo>
                    <a:pt x="625" y="0"/>
                    <a:pt x="1" y="570"/>
                    <a:pt x="1" y="1329"/>
                  </a:cubicBezTo>
                  <a:lnTo>
                    <a:pt x="1" y="10524"/>
                  </a:lnTo>
                  <a:cubicBezTo>
                    <a:pt x="1" y="11229"/>
                    <a:pt x="571" y="11826"/>
                    <a:pt x="1330" y="11826"/>
                  </a:cubicBezTo>
                  <a:lnTo>
                    <a:pt x="1574" y="11826"/>
                  </a:lnTo>
                  <a:cubicBezTo>
                    <a:pt x="2279" y="11826"/>
                    <a:pt x="2876" y="11256"/>
                    <a:pt x="2876" y="10524"/>
                  </a:cubicBezTo>
                  <a:lnTo>
                    <a:pt x="2876" y="1329"/>
                  </a:lnTo>
                  <a:cubicBezTo>
                    <a:pt x="2876" y="624"/>
                    <a:pt x="2306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02;p50"/>
            <p:cNvSpPr/>
            <p:nvPr/>
          </p:nvSpPr>
          <p:spPr>
            <a:xfrm>
              <a:off x="8734000" y="2989050"/>
              <a:ext cx="61050" cy="134275"/>
            </a:xfrm>
            <a:custGeom>
              <a:avLst/>
              <a:gdLst/>
              <a:ahLst/>
              <a:cxnLst/>
              <a:rect l="l" t="t" r="r" b="b"/>
              <a:pathLst>
                <a:path w="2442" h="5371" extrusionOk="0">
                  <a:moveTo>
                    <a:pt x="1112" y="0"/>
                  </a:moveTo>
                  <a:cubicBezTo>
                    <a:pt x="515" y="0"/>
                    <a:pt x="0" y="515"/>
                    <a:pt x="0" y="1112"/>
                  </a:cubicBezTo>
                  <a:lnTo>
                    <a:pt x="0" y="4231"/>
                  </a:lnTo>
                  <a:cubicBezTo>
                    <a:pt x="0" y="4855"/>
                    <a:pt x="515" y="5371"/>
                    <a:pt x="1112" y="5371"/>
                  </a:cubicBezTo>
                  <a:lnTo>
                    <a:pt x="1329" y="5371"/>
                  </a:lnTo>
                  <a:cubicBezTo>
                    <a:pt x="1926" y="5371"/>
                    <a:pt x="2441" y="4855"/>
                    <a:pt x="2441" y="4231"/>
                  </a:cubicBezTo>
                  <a:lnTo>
                    <a:pt x="2441" y="1112"/>
                  </a:lnTo>
                  <a:cubicBezTo>
                    <a:pt x="2441" y="515"/>
                    <a:pt x="1926" y="0"/>
                    <a:pt x="1329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03;p50"/>
            <p:cNvSpPr/>
            <p:nvPr/>
          </p:nvSpPr>
          <p:spPr>
            <a:xfrm>
              <a:off x="8704150" y="2893425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5" y="1"/>
                  </a:moveTo>
                  <a:cubicBezTo>
                    <a:pt x="1086" y="1"/>
                    <a:pt x="1" y="1086"/>
                    <a:pt x="1" y="2415"/>
                  </a:cubicBezTo>
                  <a:cubicBezTo>
                    <a:pt x="1" y="3744"/>
                    <a:pt x="1086" y="4829"/>
                    <a:pt x="2415" y="4829"/>
                  </a:cubicBezTo>
                  <a:cubicBezTo>
                    <a:pt x="3744" y="4829"/>
                    <a:pt x="4829" y="3717"/>
                    <a:pt x="4829" y="2415"/>
                  </a:cubicBezTo>
                  <a:cubicBezTo>
                    <a:pt x="4829" y="1086"/>
                    <a:pt x="3744" y="1"/>
                    <a:pt x="2415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04;p50"/>
            <p:cNvSpPr/>
            <p:nvPr/>
          </p:nvSpPr>
          <p:spPr>
            <a:xfrm>
              <a:off x="9410050" y="2487250"/>
              <a:ext cx="71900" cy="295675"/>
            </a:xfrm>
            <a:custGeom>
              <a:avLst/>
              <a:gdLst/>
              <a:ahLst/>
              <a:cxnLst/>
              <a:rect l="l" t="t" r="r" b="b"/>
              <a:pathLst>
                <a:path w="2876" h="11827" extrusionOk="0">
                  <a:moveTo>
                    <a:pt x="1330" y="0"/>
                  </a:moveTo>
                  <a:cubicBezTo>
                    <a:pt x="570" y="0"/>
                    <a:pt x="1" y="624"/>
                    <a:pt x="1" y="1329"/>
                  </a:cubicBezTo>
                  <a:lnTo>
                    <a:pt x="1" y="10524"/>
                  </a:lnTo>
                  <a:cubicBezTo>
                    <a:pt x="1" y="11257"/>
                    <a:pt x="624" y="11826"/>
                    <a:pt x="1330" y="11826"/>
                  </a:cubicBezTo>
                  <a:lnTo>
                    <a:pt x="1574" y="11826"/>
                  </a:lnTo>
                  <a:cubicBezTo>
                    <a:pt x="2306" y="11826"/>
                    <a:pt x="2876" y="11230"/>
                    <a:pt x="2876" y="10524"/>
                  </a:cubicBezTo>
                  <a:lnTo>
                    <a:pt x="2876" y="1329"/>
                  </a:lnTo>
                  <a:cubicBezTo>
                    <a:pt x="2876" y="570"/>
                    <a:pt x="2279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05;p50"/>
            <p:cNvSpPr/>
            <p:nvPr/>
          </p:nvSpPr>
          <p:spPr>
            <a:xfrm>
              <a:off x="9416150" y="2780875"/>
              <a:ext cx="61050" cy="133600"/>
            </a:xfrm>
            <a:custGeom>
              <a:avLst/>
              <a:gdLst/>
              <a:ahLst/>
              <a:cxnLst/>
              <a:rect l="l" t="t" r="r" b="b"/>
              <a:pathLst>
                <a:path w="2442" h="5344" extrusionOk="0">
                  <a:moveTo>
                    <a:pt x="1113" y="0"/>
                  </a:moveTo>
                  <a:cubicBezTo>
                    <a:pt x="516" y="0"/>
                    <a:pt x="1" y="515"/>
                    <a:pt x="1" y="1112"/>
                  </a:cubicBezTo>
                  <a:lnTo>
                    <a:pt x="1" y="4231"/>
                  </a:lnTo>
                  <a:cubicBezTo>
                    <a:pt x="1" y="4855"/>
                    <a:pt x="516" y="5343"/>
                    <a:pt x="1113" y="5343"/>
                  </a:cubicBezTo>
                  <a:lnTo>
                    <a:pt x="1330" y="5343"/>
                  </a:lnTo>
                  <a:cubicBezTo>
                    <a:pt x="1926" y="5343"/>
                    <a:pt x="2442" y="4855"/>
                    <a:pt x="2442" y="4231"/>
                  </a:cubicBezTo>
                  <a:lnTo>
                    <a:pt x="2442" y="1112"/>
                  </a:lnTo>
                  <a:cubicBezTo>
                    <a:pt x="2442" y="515"/>
                    <a:pt x="1926" y="0"/>
                    <a:pt x="1330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06;p50"/>
            <p:cNvSpPr/>
            <p:nvPr/>
          </p:nvSpPr>
          <p:spPr>
            <a:xfrm>
              <a:off x="9410050" y="3120600"/>
              <a:ext cx="71900" cy="295650"/>
            </a:xfrm>
            <a:custGeom>
              <a:avLst/>
              <a:gdLst/>
              <a:ahLst/>
              <a:cxnLst/>
              <a:rect l="l" t="t" r="r" b="b"/>
              <a:pathLst>
                <a:path w="2876" h="11826" extrusionOk="0">
                  <a:moveTo>
                    <a:pt x="1330" y="0"/>
                  </a:moveTo>
                  <a:cubicBezTo>
                    <a:pt x="624" y="0"/>
                    <a:pt x="1" y="570"/>
                    <a:pt x="1" y="1329"/>
                  </a:cubicBezTo>
                  <a:lnTo>
                    <a:pt x="1" y="10524"/>
                  </a:lnTo>
                  <a:cubicBezTo>
                    <a:pt x="1" y="11229"/>
                    <a:pt x="570" y="11826"/>
                    <a:pt x="1330" y="11826"/>
                  </a:cubicBezTo>
                  <a:lnTo>
                    <a:pt x="1574" y="11826"/>
                  </a:lnTo>
                  <a:cubicBezTo>
                    <a:pt x="2279" y="11826"/>
                    <a:pt x="2876" y="11256"/>
                    <a:pt x="2876" y="10524"/>
                  </a:cubicBezTo>
                  <a:lnTo>
                    <a:pt x="2876" y="1329"/>
                  </a:lnTo>
                  <a:cubicBezTo>
                    <a:pt x="2876" y="624"/>
                    <a:pt x="2306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07;p50"/>
            <p:cNvSpPr/>
            <p:nvPr/>
          </p:nvSpPr>
          <p:spPr>
            <a:xfrm>
              <a:off x="9416150" y="2989050"/>
              <a:ext cx="61050" cy="134275"/>
            </a:xfrm>
            <a:custGeom>
              <a:avLst/>
              <a:gdLst/>
              <a:ahLst/>
              <a:cxnLst/>
              <a:rect l="l" t="t" r="r" b="b"/>
              <a:pathLst>
                <a:path w="2442" h="5371" extrusionOk="0">
                  <a:moveTo>
                    <a:pt x="1113" y="0"/>
                  </a:moveTo>
                  <a:cubicBezTo>
                    <a:pt x="516" y="0"/>
                    <a:pt x="1" y="515"/>
                    <a:pt x="1" y="1112"/>
                  </a:cubicBezTo>
                  <a:lnTo>
                    <a:pt x="1" y="4231"/>
                  </a:lnTo>
                  <a:cubicBezTo>
                    <a:pt x="1" y="4855"/>
                    <a:pt x="516" y="5371"/>
                    <a:pt x="1113" y="5371"/>
                  </a:cubicBezTo>
                  <a:lnTo>
                    <a:pt x="1330" y="5371"/>
                  </a:lnTo>
                  <a:cubicBezTo>
                    <a:pt x="1926" y="5371"/>
                    <a:pt x="2442" y="4855"/>
                    <a:pt x="2442" y="4231"/>
                  </a:cubicBezTo>
                  <a:lnTo>
                    <a:pt x="2442" y="1112"/>
                  </a:lnTo>
                  <a:cubicBezTo>
                    <a:pt x="2442" y="515"/>
                    <a:pt x="1926" y="0"/>
                    <a:pt x="1330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08;p50"/>
            <p:cNvSpPr/>
            <p:nvPr/>
          </p:nvSpPr>
          <p:spPr>
            <a:xfrm>
              <a:off x="9386325" y="2893425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4" y="1"/>
                  </a:moveTo>
                  <a:cubicBezTo>
                    <a:pt x="1085" y="1"/>
                    <a:pt x="0" y="1086"/>
                    <a:pt x="0" y="2415"/>
                  </a:cubicBezTo>
                  <a:cubicBezTo>
                    <a:pt x="0" y="3744"/>
                    <a:pt x="1085" y="4829"/>
                    <a:pt x="2414" y="4829"/>
                  </a:cubicBezTo>
                  <a:cubicBezTo>
                    <a:pt x="3743" y="4829"/>
                    <a:pt x="4828" y="3717"/>
                    <a:pt x="4828" y="2415"/>
                  </a:cubicBezTo>
                  <a:cubicBezTo>
                    <a:pt x="4828" y="1086"/>
                    <a:pt x="3743" y="1"/>
                    <a:pt x="2414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09;p50"/>
            <p:cNvSpPr/>
            <p:nvPr/>
          </p:nvSpPr>
          <p:spPr>
            <a:xfrm>
              <a:off x="8700075" y="2416050"/>
              <a:ext cx="810350" cy="100375"/>
            </a:xfrm>
            <a:custGeom>
              <a:avLst/>
              <a:gdLst/>
              <a:ahLst/>
              <a:cxnLst/>
              <a:rect l="l" t="t" r="r" b="b"/>
              <a:pathLst>
                <a:path w="32414" h="4015" extrusionOk="0">
                  <a:moveTo>
                    <a:pt x="679" y="0"/>
                  </a:moveTo>
                  <a:cubicBezTo>
                    <a:pt x="299" y="0"/>
                    <a:pt x="1" y="326"/>
                    <a:pt x="1" y="679"/>
                  </a:cubicBezTo>
                  <a:lnTo>
                    <a:pt x="1" y="3337"/>
                  </a:lnTo>
                  <a:cubicBezTo>
                    <a:pt x="1" y="3716"/>
                    <a:pt x="299" y="4015"/>
                    <a:pt x="679" y="4015"/>
                  </a:cubicBezTo>
                  <a:lnTo>
                    <a:pt x="31736" y="4015"/>
                  </a:lnTo>
                  <a:cubicBezTo>
                    <a:pt x="32115" y="4015"/>
                    <a:pt x="32414" y="3716"/>
                    <a:pt x="32414" y="3337"/>
                  </a:cubicBezTo>
                  <a:lnTo>
                    <a:pt x="32414" y="679"/>
                  </a:lnTo>
                  <a:cubicBezTo>
                    <a:pt x="32414" y="326"/>
                    <a:pt x="32115" y="0"/>
                    <a:pt x="31736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10;p50"/>
            <p:cNvSpPr/>
            <p:nvPr/>
          </p:nvSpPr>
          <p:spPr>
            <a:xfrm>
              <a:off x="8700075" y="3387750"/>
              <a:ext cx="810350" cy="99700"/>
            </a:xfrm>
            <a:custGeom>
              <a:avLst/>
              <a:gdLst/>
              <a:ahLst/>
              <a:cxnLst/>
              <a:rect l="l" t="t" r="r" b="b"/>
              <a:pathLst>
                <a:path w="32414" h="3988" extrusionOk="0">
                  <a:moveTo>
                    <a:pt x="679" y="1"/>
                  </a:moveTo>
                  <a:cubicBezTo>
                    <a:pt x="299" y="1"/>
                    <a:pt x="1" y="299"/>
                    <a:pt x="1" y="679"/>
                  </a:cubicBezTo>
                  <a:lnTo>
                    <a:pt x="1" y="3310"/>
                  </a:lnTo>
                  <a:cubicBezTo>
                    <a:pt x="1" y="3690"/>
                    <a:pt x="299" y="3988"/>
                    <a:pt x="679" y="3988"/>
                  </a:cubicBezTo>
                  <a:lnTo>
                    <a:pt x="31736" y="3988"/>
                  </a:lnTo>
                  <a:cubicBezTo>
                    <a:pt x="32115" y="3988"/>
                    <a:pt x="32414" y="3690"/>
                    <a:pt x="32414" y="3310"/>
                  </a:cubicBezTo>
                  <a:lnTo>
                    <a:pt x="32414" y="679"/>
                  </a:lnTo>
                  <a:cubicBezTo>
                    <a:pt x="32414" y="299"/>
                    <a:pt x="32115" y="1"/>
                    <a:pt x="31736" y="1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582;p50"/>
          <p:cNvGrpSpPr/>
          <p:nvPr/>
        </p:nvGrpSpPr>
        <p:grpSpPr>
          <a:xfrm>
            <a:off x="6582861" y="949678"/>
            <a:ext cx="2360270" cy="2894611"/>
            <a:chOff x="409535" y="2976244"/>
            <a:chExt cx="381803" cy="468232"/>
          </a:xfrm>
        </p:grpSpPr>
        <p:sp>
          <p:nvSpPr>
            <p:cNvPr id="8" name="Google Shape;583;p50"/>
            <p:cNvSpPr/>
            <p:nvPr/>
          </p:nvSpPr>
          <p:spPr>
            <a:xfrm>
              <a:off x="427862" y="3373926"/>
              <a:ext cx="37325" cy="42050"/>
            </a:xfrm>
            <a:custGeom>
              <a:avLst/>
              <a:gdLst/>
              <a:ahLst/>
              <a:cxnLst/>
              <a:rect l="l" t="t" r="r" b="b"/>
              <a:pathLst>
                <a:path w="1493" h="1682" extrusionOk="0">
                  <a:moveTo>
                    <a:pt x="733" y="0"/>
                  </a:moveTo>
                  <a:cubicBezTo>
                    <a:pt x="570" y="814"/>
                    <a:pt x="0" y="841"/>
                    <a:pt x="0" y="841"/>
                  </a:cubicBezTo>
                  <a:cubicBezTo>
                    <a:pt x="0" y="841"/>
                    <a:pt x="570" y="895"/>
                    <a:pt x="733" y="1682"/>
                  </a:cubicBezTo>
                  <a:cubicBezTo>
                    <a:pt x="896" y="868"/>
                    <a:pt x="1492" y="841"/>
                    <a:pt x="1492" y="841"/>
                  </a:cubicBezTo>
                  <a:cubicBezTo>
                    <a:pt x="1492" y="841"/>
                    <a:pt x="896" y="760"/>
                    <a:pt x="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84;p50"/>
            <p:cNvSpPr/>
            <p:nvPr/>
          </p:nvSpPr>
          <p:spPr>
            <a:xfrm>
              <a:off x="495455" y="2976244"/>
              <a:ext cx="33925" cy="39350"/>
            </a:xfrm>
            <a:custGeom>
              <a:avLst/>
              <a:gdLst/>
              <a:ahLst/>
              <a:cxnLst/>
              <a:rect l="l" t="t" r="r" b="b"/>
              <a:pathLst>
                <a:path w="1357" h="1574" extrusionOk="0">
                  <a:moveTo>
                    <a:pt x="679" y="0"/>
                  </a:moveTo>
                  <a:cubicBezTo>
                    <a:pt x="543" y="705"/>
                    <a:pt x="1" y="787"/>
                    <a:pt x="1" y="787"/>
                  </a:cubicBezTo>
                  <a:cubicBezTo>
                    <a:pt x="1" y="787"/>
                    <a:pt x="543" y="814"/>
                    <a:pt x="679" y="1573"/>
                  </a:cubicBezTo>
                  <a:cubicBezTo>
                    <a:pt x="814" y="841"/>
                    <a:pt x="1357" y="787"/>
                    <a:pt x="1357" y="787"/>
                  </a:cubicBezTo>
                  <a:cubicBezTo>
                    <a:pt x="1357" y="787"/>
                    <a:pt x="814" y="760"/>
                    <a:pt x="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85;p50"/>
            <p:cNvSpPr/>
            <p:nvPr/>
          </p:nvSpPr>
          <p:spPr>
            <a:xfrm>
              <a:off x="583173" y="3415976"/>
              <a:ext cx="25100" cy="28500"/>
            </a:xfrm>
            <a:custGeom>
              <a:avLst/>
              <a:gdLst/>
              <a:ahLst/>
              <a:cxnLst/>
              <a:rect l="l" t="t" r="r" b="b"/>
              <a:pathLst>
                <a:path w="1004" h="1140" extrusionOk="0">
                  <a:moveTo>
                    <a:pt x="516" y="0"/>
                  </a:moveTo>
                  <a:cubicBezTo>
                    <a:pt x="407" y="543"/>
                    <a:pt x="0" y="570"/>
                    <a:pt x="0" y="570"/>
                  </a:cubicBezTo>
                  <a:cubicBezTo>
                    <a:pt x="0" y="570"/>
                    <a:pt x="380" y="597"/>
                    <a:pt x="516" y="1139"/>
                  </a:cubicBezTo>
                  <a:cubicBezTo>
                    <a:pt x="597" y="597"/>
                    <a:pt x="1004" y="570"/>
                    <a:pt x="1004" y="570"/>
                  </a:cubicBezTo>
                  <a:cubicBezTo>
                    <a:pt x="1004" y="570"/>
                    <a:pt x="597" y="516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86;p50"/>
            <p:cNvSpPr/>
            <p:nvPr/>
          </p:nvSpPr>
          <p:spPr>
            <a:xfrm>
              <a:off x="766239" y="3350609"/>
              <a:ext cx="25100" cy="29200"/>
            </a:xfrm>
            <a:custGeom>
              <a:avLst/>
              <a:gdLst/>
              <a:ahLst/>
              <a:cxnLst/>
              <a:rect l="l" t="t" r="r" b="b"/>
              <a:pathLst>
                <a:path w="1004" h="1168" extrusionOk="0">
                  <a:moveTo>
                    <a:pt x="516" y="1"/>
                  </a:moveTo>
                  <a:cubicBezTo>
                    <a:pt x="407" y="543"/>
                    <a:pt x="0" y="570"/>
                    <a:pt x="0" y="570"/>
                  </a:cubicBezTo>
                  <a:cubicBezTo>
                    <a:pt x="0" y="570"/>
                    <a:pt x="380" y="625"/>
                    <a:pt x="516" y="1167"/>
                  </a:cubicBezTo>
                  <a:cubicBezTo>
                    <a:pt x="597" y="598"/>
                    <a:pt x="1004" y="570"/>
                    <a:pt x="1004" y="570"/>
                  </a:cubicBezTo>
                  <a:cubicBezTo>
                    <a:pt x="1004" y="570"/>
                    <a:pt x="597" y="543"/>
                    <a:pt x="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87;p50"/>
            <p:cNvSpPr/>
            <p:nvPr/>
          </p:nvSpPr>
          <p:spPr>
            <a:xfrm>
              <a:off x="758096" y="3229257"/>
              <a:ext cx="31900" cy="35275"/>
            </a:xfrm>
            <a:custGeom>
              <a:avLst/>
              <a:gdLst/>
              <a:ahLst/>
              <a:cxnLst/>
              <a:rect l="l" t="t" r="r" b="b"/>
              <a:pathLst>
                <a:path w="1276" h="1411" extrusionOk="0">
                  <a:moveTo>
                    <a:pt x="624" y="0"/>
                  </a:moveTo>
                  <a:cubicBezTo>
                    <a:pt x="488" y="679"/>
                    <a:pt x="0" y="706"/>
                    <a:pt x="0" y="706"/>
                  </a:cubicBezTo>
                  <a:cubicBezTo>
                    <a:pt x="0" y="706"/>
                    <a:pt x="488" y="733"/>
                    <a:pt x="624" y="1411"/>
                  </a:cubicBezTo>
                  <a:cubicBezTo>
                    <a:pt x="760" y="733"/>
                    <a:pt x="1275" y="706"/>
                    <a:pt x="1275" y="706"/>
                  </a:cubicBezTo>
                  <a:cubicBezTo>
                    <a:pt x="1275" y="706"/>
                    <a:pt x="760" y="679"/>
                    <a:pt x="6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88;p50"/>
            <p:cNvSpPr/>
            <p:nvPr/>
          </p:nvSpPr>
          <p:spPr>
            <a:xfrm>
              <a:off x="409535" y="3071709"/>
              <a:ext cx="32575" cy="37325"/>
            </a:xfrm>
            <a:custGeom>
              <a:avLst/>
              <a:gdLst/>
              <a:ahLst/>
              <a:cxnLst/>
              <a:rect l="l" t="t" r="r" b="b"/>
              <a:pathLst>
                <a:path w="1303" h="1493" extrusionOk="0">
                  <a:moveTo>
                    <a:pt x="652" y="1"/>
                  </a:moveTo>
                  <a:cubicBezTo>
                    <a:pt x="516" y="679"/>
                    <a:pt x="1" y="760"/>
                    <a:pt x="1" y="760"/>
                  </a:cubicBezTo>
                  <a:cubicBezTo>
                    <a:pt x="1" y="760"/>
                    <a:pt x="516" y="787"/>
                    <a:pt x="652" y="1492"/>
                  </a:cubicBezTo>
                  <a:cubicBezTo>
                    <a:pt x="787" y="814"/>
                    <a:pt x="1303" y="760"/>
                    <a:pt x="1303" y="760"/>
                  </a:cubicBezTo>
                  <a:cubicBezTo>
                    <a:pt x="1303" y="760"/>
                    <a:pt x="787" y="679"/>
                    <a:pt x="6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657;p52"/>
          <p:cNvGrpSpPr/>
          <p:nvPr/>
        </p:nvGrpSpPr>
        <p:grpSpPr>
          <a:xfrm>
            <a:off x="1427516" y="432873"/>
            <a:ext cx="771334" cy="1033610"/>
            <a:chOff x="1707109" y="1786913"/>
            <a:chExt cx="397967" cy="619106"/>
          </a:xfrm>
        </p:grpSpPr>
        <p:sp>
          <p:nvSpPr>
            <p:cNvPr id="44" name="Google Shape;658;p52"/>
            <p:cNvSpPr/>
            <p:nvPr/>
          </p:nvSpPr>
          <p:spPr>
            <a:xfrm>
              <a:off x="1737278" y="1990478"/>
              <a:ext cx="216161" cy="415541"/>
            </a:xfrm>
            <a:custGeom>
              <a:avLst/>
              <a:gdLst/>
              <a:ahLst/>
              <a:cxnLst/>
              <a:rect l="l" t="t" r="r" b="b"/>
              <a:pathLst>
                <a:path w="4908" h="9435" extrusionOk="0">
                  <a:moveTo>
                    <a:pt x="0" y="1"/>
                  </a:moveTo>
                  <a:lnTo>
                    <a:pt x="0" y="6981"/>
                  </a:lnTo>
                  <a:cubicBezTo>
                    <a:pt x="0" y="8332"/>
                    <a:pt x="1103" y="9435"/>
                    <a:pt x="2454" y="9435"/>
                  </a:cubicBezTo>
                  <a:cubicBezTo>
                    <a:pt x="3804" y="9435"/>
                    <a:pt x="4908" y="8351"/>
                    <a:pt x="4908" y="6981"/>
                  </a:cubicBezTo>
                  <a:lnTo>
                    <a:pt x="4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59;p52"/>
            <p:cNvSpPr/>
            <p:nvPr/>
          </p:nvSpPr>
          <p:spPr>
            <a:xfrm>
              <a:off x="1737278" y="1990478"/>
              <a:ext cx="136576" cy="415541"/>
            </a:xfrm>
            <a:custGeom>
              <a:avLst/>
              <a:gdLst/>
              <a:ahLst/>
              <a:cxnLst/>
              <a:rect l="l" t="t" r="r" b="b"/>
              <a:pathLst>
                <a:path w="3101" h="9435" extrusionOk="0">
                  <a:moveTo>
                    <a:pt x="0" y="1"/>
                  </a:moveTo>
                  <a:lnTo>
                    <a:pt x="0" y="6981"/>
                  </a:lnTo>
                  <a:cubicBezTo>
                    <a:pt x="0" y="8351"/>
                    <a:pt x="1103" y="9435"/>
                    <a:pt x="2454" y="9435"/>
                  </a:cubicBezTo>
                  <a:cubicBezTo>
                    <a:pt x="2663" y="9435"/>
                    <a:pt x="2910" y="9416"/>
                    <a:pt x="3101" y="9340"/>
                  </a:cubicBezTo>
                  <a:cubicBezTo>
                    <a:pt x="2054" y="9074"/>
                    <a:pt x="1294" y="8122"/>
                    <a:pt x="1294" y="6981"/>
                  </a:cubicBezTo>
                  <a:lnTo>
                    <a:pt x="1294" y="1"/>
                  </a:ln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60;p52"/>
            <p:cNvSpPr/>
            <p:nvPr/>
          </p:nvSpPr>
          <p:spPr>
            <a:xfrm>
              <a:off x="1737278" y="1990478"/>
              <a:ext cx="216161" cy="67914"/>
            </a:xfrm>
            <a:custGeom>
              <a:avLst/>
              <a:gdLst/>
              <a:ahLst/>
              <a:cxnLst/>
              <a:rect l="l" t="t" r="r" b="b"/>
              <a:pathLst>
                <a:path w="4908" h="1542" extrusionOk="0">
                  <a:moveTo>
                    <a:pt x="0" y="1"/>
                  </a:moveTo>
                  <a:lnTo>
                    <a:pt x="0" y="895"/>
                  </a:lnTo>
                  <a:cubicBezTo>
                    <a:pt x="286" y="1085"/>
                    <a:pt x="609" y="1237"/>
                    <a:pt x="1008" y="1351"/>
                  </a:cubicBezTo>
                  <a:cubicBezTo>
                    <a:pt x="1427" y="1465"/>
                    <a:pt x="1921" y="1541"/>
                    <a:pt x="2454" y="1541"/>
                  </a:cubicBezTo>
                  <a:cubicBezTo>
                    <a:pt x="3443" y="1541"/>
                    <a:pt x="4337" y="1275"/>
                    <a:pt x="4908" y="895"/>
                  </a:cubicBezTo>
                  <a:lnTo>
                    <a:pt x="4908" y="1"/>
                  </a:ln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61;p52"/>
            <p:cNvSpPr/>
            <p:nvPr/>
          </p:nvSpPr>
          <p:spPr>
            <a:xfrm>
              <a:off x="1707109" y="1880723"/>
              <a:ext cx="277336" cy="138293"/>
            </a:xfrm>
            <a:custGeom>
              <a:avLst/>
              <a:gdLst/>
              <a:ahLst/>
              <a:cxnLst/>
              <a:rect l="l" t="t" r="r" b="b"/>
              <a:pathLst>
                <a:path w="6297" h="3140" extrusionOk="0">
                  <a:moveTo>
                    <a:pt x="1446" y="1"/>
                  </a:moveTo>
                  <a:cubicBezTo>
                    <a:pt x="571" y="286"/>
                    <a:pt x="0" y="819"/>
                    <a:pt x="0" y="1427"/>
                  </a:cubicBezTo>
                  <a:cubicBezTo>
                    <a:pt x="0" y="2093"/>
                    <a:pt x="685" y="2664"/>
                    <a:pt x="1693" y="2949"/>
                  </a:cubicBezTo>
                  <a:cubicBezTo>
                    <a:pt x="2112" y="3063"/>
                    <a:pt x="2606" y="3139"/>
                    <a:pt x="3139" y="3139"/>
                  </a:cubicBezTo>
                  <a:cubicBezTo>
                    <a:pt x="4889" y="3139"/>
                    <a:pt x="6296" y="2359"/>
                    <a:pt x="6296" y="1408"/>
                  </a:cubicBezTo>
                  <a:cubicBezTo>
                    <a:pt x="6296" y="800"/>
                    <a:pt x="5707" y="286"/>
                    <a:pt x="4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62;p52"/>
            <p:cNvSpPr/>
            <p:nvPr/>
          </p:nvSpPr>
          <p:spPr>
            <a:xfrm>
              <a:off x="1707109" y="1879050"/>
              <a:ext cx="112308" cy="129925"/>
            </a:xfrm>
            <a:custGeom>
              <a:avLst/>
              <a:gdLst/>
              <a:ahLst/>
              <a:cxnLst/>
              <a:rect l="l" t="t" r="r" b="b"/>
              <a:pathLst>
                <a:path w="2550" h="2950" extrusionOk="0">
                  <a:moveTo>
                    <a:pt x="1446" y="1"/>
                  </a:moveTo>
                  <a:cubicBezTo>
                    <a:pt x="571" y="286"/>
                    <a:pt x="0" y="838"/>
                    <a:pt x="0" y="1427"/>
                  </a:cubicBezTo>
                  <a:cubicBezTo>
                    <a:pt x="0" y="2093"/>
                    <a:pt x="685" y="2664"/>
                    <a:pt x="1693" y="2949"/>
                  </a:cubicBezTo>
                  <a:cubicBezTo>
                    <a:pt x="1009" y="1789"/>
                    <a:pt x="2359" y="1465"/>
                    <a:pt x="2359" y="1465"/>
                  </a:cubicBezTo>
                  <a:lnTo>
                    <a:pt x="2549" y="1"/>
                  </a:ln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3;p52"/>
            <p:cNvSpPr/>
            <p:nvPr/>
          </p:nvSpPr>
          <p:spPr>
            <a:xfrm>
              <a:off x="1769957" y="1811224"/>
              <a:ext cx="150802" cy="134065"/>
            </a:xfrm>
            <a:custGeom>
              <a:avLst/>
              <a:gdLst/>
              <a:ahLst/>
              <a:cxnLst/>
              <a:rect l="l" t="t" r="r" b="b"/>
              <a:pathLst>
                <a:path w="3424" h="3044" extrusionOk="0">
                  <a:moveTo>
                    <a:pt x="0" y="0"/>
                  </a:moveTo>
                  <a:lnTo>
                    <a:pt x="0" y="2549"/>
                  </a:lnTo>
                  <a:cubicBezTo>
                    <a:pt x="0" y="2739"/>
                    <a:pt x="380" y="2910"/>
                    <a:pt x="932" y="3005"/>
                  </a:cubicBezTo>
                  <a:cubicBezTo>
                    <a:pt x="1160" y="3024"/>
                    <a:pt x="1427" y="3043"/>
                    <a:pt x="1712" y="3043"/>
                  </a:cubicBezTo>
                  <a:cubicBezTo>
                    <a:pt x="2663" y="3043"/>
                    <a:pt x="3424" y="2815"/>
                    <a:pt x="3424" y="2530"/>
                  </a:cubicBezTo>
                  <a:lnTo>
                    <a:pt x="3424" y="0"/>
                  </a:ln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64;p52"/>
            <p:cNvSpPr/>
            <p:nvPr/>
          </p:nvSpPr>
          <p:spPr>
            <a:xfrm>
              <a:off x="1769957" y="1811224"/>
              <a:ext cx="41092" cy="132392"/>
            </a:xfrm>
            <a:custGeom>
              <a:avLst/>
              <a:gdLst/>
              <a:ahLst/>
              <a:cxnLst/>
              <a:rect l="l" t="t" r="r" b="b"/>
              <a:pathLst>
                <a:path w="933" h="3006" extrusionOk="0">
                  <a:moveTo>
                    <a:pt x="0" y="0"/>
                  </a:moveTo>
                  <a:lnTo>
                    <a:pt x="0" y="2549"/>
                  </a:lnTo>
                  <a:cubicBezTo>
                    <a:pt x="0" y="2739"/>
                    <a:pt x="380" y="2910"/>
                    <a:pt x="932" y="3005"/>
                  </a:cubicBezTo>
                  <a:lnTo>
                    <a:pt x="932" y="0"/>
                  </a:lnTo>
                  <a:close/>
                </a:path>
              </a:pathLst>
            </a:custGeom>
            <a:solidFill>
              <a:srgbClr val="FFD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65;p52"/>
            <p:cNvSpPr/>
            <p:nvPr/>
          </p:nvSpPr>
          <p:spPr>
            <a:xfrm>
              <a:off x="1769957" y="1786913"/>
              <a:ext cx="150802" cy="46112"/>
            </a:xfrm>
            <a:custGeom>
              <a:avLst/>
              <a:gdLst/>
              <a:ahLst/>
              <a:cxnLst/>
              <a:rect l="l" t="t" r="r" b="b"/>
              <a:pathLst>
                <a:path w="3424" h="1047" extrusionOk="0">
                  <a:moveTo>
                    <a:pt x="1712" y="1"/>
                  </a:moveTo>
                  <a:cubicBezTo>
                    <a:pt x="761" y="1"/>
                    <a:pt x="0" y="248"/>
                    <a:pt x="0" y="533"/>
                  </a:cubicBezTo>
                  <a:cubicBezTo>
                    <a:pt x="0" y="818"/>
                    <a:pt x="761" y="1047"/>
                    <a:pt x="1712" y="1047"/>
                  </a:cubicBezTo>
                  <a:cubicBezTo>
                    <a:pt x="2663" y="1047"/>
                    <a:pt x="3424" y="818"/>
                    <a:pt x="3424" y="533"/>
                  </a:cubicBezTo>
                  <a:cubicBezTo>
                    <a:pt x="3424" y="248"/>
                    <a:pt x="2663" y="1"/>
                    <a:pt x="1712" y="1"/>
                  </a:cubicBezTo>
                  <a:close/>
                </a:path>
              </a:pathLst>
            </a:custGeom>
            <a:solidFill>
              <a:srgbClr val="FFD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66;p52"/>
            <p:cNvSpPr/>
            <p:nvPr/>
          </p:nvSpPr>
          <p:spPr>
            <a:xfrm>
              <a:off x="1874645" y="1844476"/>
              <a:ext cx="22418" cy="19555"/>
            </a:xfrm>
            <a:custGeom>
              <a:avLst/>
              <a:gdLst/>
              <a:ahLst/>
              <a:cxnLst/>
              <a:rect l="l" t="t" r="r" b="b"/>
              <a:pathLst>
                <a:path w="509" h="444" extrusionOk="0">
                  <a:moveTo>
                    <a:pt x="294" y="1"/>
                  </a:moveTo>
                  <a:cubicBezTo>
                    <a:pt x="240" y="1"/>
                    <a:pt x="183" y="20"/>
                    <a:pt x="134" y="63"/>
                  </a:cubicBezTo>
                  <a:cubicBezTo>
                    <a:pt x="1" y="196"/>
                    <a:pt x="96" y="443"/>
                    <a:pt x="286" y="443"/>
                  </a:cubicBezTo>
                  <a:cubicBezTo>
                    <a:pt x="400" y="443"/>
                    <a:pt x="495" y="329"/>
                    <a:pt x="495" y="215"/>
                  </a:cubicBezTo>
                  <a:cubicBezTo>
                    <a:pt x="508" y="86"/>
                    <a:pt x="407" y="1"/>
                    <a:pt x="294" y="1"/>
                  </a:cubicBezTo>
                  <a:close/>
                </a:path>
              </a:pathLst>
            </a:custGeom>
            <a:solidFill>
              <a:srgbClr val="FFD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67;p52"/>
            <p:cNvSpPr/>
            <p:nvPr/>
          </p:nvSpPr>
          <p:spPr>
            <a:xfrm>
              <a:off x="1834435" y="1850026"/>
              <a:ext cx="22682" cy="19863"/>
            </a:xfrm>
            <a:custGeom>
              <a:avLst/>
              <a:gdLst/>
              <a:ahLst/>
              <a:cxnLst/>
              <a:rect l="l" t="t" r="r" b="b"/>
              <a:pathLst>
                <a:path w="515" h="451" extrusionOk="0">
                  <a:moveTo>
                    <a:pt x="267" y="1"/>
                  </a:moveTo>
                  <a:cubicBezTo>
                    <a:pt x="217" y="1"/>
                    <a:pt x="164" y="21"/>
                    <a:pt x="134" y="51"/>
                  </a:cubicBezTo>
                  <a:cubicBezTo>
                    <a:pt x="58" y="127"/>
                    <a:pt x="1" y="203"/>
                    <a:pt x="58" y="298"/>
                  </a:cubicBezTo>
                  <a:cubicBezTo>
                    <a:pt x="77" y="394"/>
                    <a:pt x="153" y="451"/>
                    <a:pt x="248" y="451"/>
                  </a:cubicBezTo>
                  <a:cubicBezTo>
                    <a:pt x="343" y="451"/>
                    <a:pt x="438" y="375"/>
                    <a:pt x="476" y="279"/>
                  </a:cubicBezTo>
                  <a:cubicBezTo>
                    <a:pt x="514" y="184"/>
                    <a:pt x="457" y="89"/>
                    <a:pt x="381" y="51"/>
                  </a:cubicBezTo>
                  <a:cubicBezTo>
                    <a:pt x="355" y="16"/>
                    <a:pt x="312" y="1"/>
                    <a:pt x="267" y="1"/>
                  </a:cubicBezTo>
                  <a:close/>
                </a:path>
              </a:pathLst>
            </a:custGeom>
            <a:solidFill>
              <a:srgbClr val="FFD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68;p52"/>
            <p:cNvSpPr/>
            <p:nvPr/>
          </p:nvSpPr>
          <p:spPr>
            <a:xfrm>
              <a:off x="1858746" y="1876231"/>
              <a:ext cx="23034" cy="18806"/>
            </a:xfrm>
            <a:custGeom>
              <a:avLst/>
              <a:gdLst/>
              <a:ahLst/>
              <a:cxnLst/>
              <a:rect l="l" t="t" r="r" b="b"/>
              <a:pathLst>
                <a:path w="523" h="427" extrusionOk="0">
                  <a:moveTo>
                    <a:pt x="278" y="1"/>
                  </a:moveTo>
                  <a:cubicBezTo>
                    <a:pt x="233" y="1"/>
                    <a:pt x="189" y="15"/>
                    <a:pt x="152" y="46"/>
                  </a:cubicBezTo>
                  <a:cubicBezTo>
                    <a:pt x="0" y="160"/>
                    <a:pt x="95" y="426"/>
                    <a:pt x="286" y="426"/>
                  </a:cubicBezTo>
                  <a:cubicBezTo>
                    <a:pt x="381" y="426"/>
                    <a:pt x="476" y="350"/>
                    <a:pt x="495" y="255"/>
                  </a:cubicBezTo>
                  <a:cubicBezTo>
                    <a:pt x="522" y="103"/>
                    <a:pt x="399" y="1"/>
                    <a:pt x="278" y="1"/>
                  </a:cubicBezTo>
                  <a:close/>
                </a:path>
              </a:pathLst>
            </a:custGeom>
            <a:solidFill>
              <a:srgbClr val="FFD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69;p52"/>
            <p:cNvSpPr/>
            <p:nvPr/>
          </p:nvSpPr>
          <p:spPr>
            <a:xfrm>
              <a:off x="1844476" y="2046720"/>
              <a:ext cx="260599" cy="263330"/>
            </a:xfrm>
            <a:custGeom>
              <a:avLst/>
              <a:gdLst/>
              <a:ahLst/>
              <a:cxnLst/>
              <a:rect l="l" t="t" r="r" b="b"/>
              <a:pathLst>
                <a:path w="5917" h="5979" extrusionOk="0">
                  <a:moveTo>
                    <a:pt x="3450" y="0"/>
                  </a:moveTo>
                  <a:cubicBezTo>
                    <a:pt x="3314" y="0"/>
                    <a:pt x="3175" y="30"/>
                    <a:pt x="3044" y="93"/>
                  </a:cubicBezTo>
                  <a:lnTo>
                    <a:pt x="667" y="1234"/>
                  </a:lnTo>
                  <a:cubicBezTo>
                    <a:pt x="191" y="1444"/>
                    <a:pt x="1" y="2014"/>
                    <a:pt x="210" y="2490"/>
                  </a:cubicBezTo>
                  <a:lnTo>
                    <a:pt x="1618" y="5438"/>
                  </a:lnTo>
                  <a:cubicBezTo>
                    <a:pt x="1770" y="5784"/>
                    <a:pt x="2113" y="5979"/>
                    <a:pt x="2472" y="5979"/>
                  </a:cubicBezTo>
                  <a:cubicBezTo>
                    <a:pt x="2607" y="5979"/>
                    <a:pt x="2743" y="5951"/>
                    <a:pt x="2873" y="5894"/>
                  </a:cubicBezTo>
                  <a:lnTo>
                    <a:pt x="5251" y="4753"/>
                  </a:lnTo>
                  <a:cubicBezTo>
                    <a:pt x="5726" y="4544"/>
                    <a:pt x="5916" y="3973"/>
                    <a:pt x="5707" y="3498"/>
                  </a:cubicBezTo>
                  <a:lnTo>
                    <a:pt x="4300" y="550"/>
                  </a:lnTo>
                  <a:cubicBezTo>
                    <a:pt x="4148" y="205"/>
                    <a:pt x="3807" y="0"/>
                    <a:pt x="3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70;p52"/>
            <p:cNvSpPr/>
            <p:nvPr/>
          </p:nvSpPr>
          <p:spPr>
            <a:xfrm>
              <a:off x="1895609" y="2119875"/>
              <a:ext cx="166745" cy="116096"/>
            </a:xfrm>
            <a:custGeom>
              <a:avLst/>
              <a:gdLst/>
              <a:ahLst/>
              <a:cxnLst/>
              <a:rect l="l" t="t" r="r" b="b"/>
              <a:pathLst>
                <a:path w="3786" h="2636" extrusionOk="0">
                  <a:moveTo>
                    <a:pt x="2421" y="0"/>
                  </a:moveTo>
                  <a:cubicBezTo>
                    <a:pt x="1904" y="0"/>
                    <a:pt x="1598" y="905"/>
                    <a:pt x="1598" y="905"/>
                  </a:cubicBezTo>
                  <a:cubicBezTo>
                    <a:pt x="1598" y="905"/>
                    <a:pt x="1265" y="785"/>
                    <a:pt x="923" y="785"/>
                  </a:cubicBezTo>
                  <a:cubicBezTo>
                    <a:pt x="611" y="785"/>
                    <a:pt x="291" y="885"/>
                    <a:pt x="209" y="1266"/>
                  </a:cubicBezTo>
                  <a:cubicBezTo>
                    <a:pt x="0" y="2484"/>
                    <a:pt x="2397" y="2636"/>
                    <a:pt x="2397" y="2636"/>
                  </a:cubicBezTo>
                  <a:cubicBezTo>
                    <a:pt x="2397" y="2636"/>
                    <a:pt x="3785" y="677"/>
                    <a:pt x="2701" y="87"/>
                  </a:cubicBezTo>
                  <a:cubicBezTo>
                    <a:pt x="2602" y="26"/>
                    <a:pt x="2508" y="0"/>
                    <a:pt x="2421" y="0"/>
                  </a:cubicBezTo>
                  <a:close/>
                </a:path>
              </a:pathLst>
            </a:custGeom>
            <a:solidFill>
              <a:srgbClr val="FF5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1;p52"/>
            <p:cNvSpPr/>
            <p:nvPr/>
          </p:nvSpPr>
          <p:spPr>
            <a:xfrm>
              <a:off x="1879666" y="2003735"/>
              <a:ext cx="66240" cy="104072"/>
            </a:xfrm>
            <a:custGeom>
              <a:avLst/>
              <a:gdLst/>
              <a:ahLst/>
              <a:cxnLst/>
              <a:rect l="l" t="t" r="r" b="b"/>
              <a:pathLst>
                <a:path w="1504" h="2363" extrusionOk="0">
                  <a:moveTo>
                    <a:pt x="234" y="0"/>
                  </a:moveTo>
                  <a:cubicBezTo>
                    <a:pt x="220" y="0"/>
                    <a:pt x="205" y="2"/>
                    <a:pt x="191" y="4"/>
                  </a:cubicBezTo>
                  <a:cubicBezTo>
                    <a:pt x="77" y="23"/>
                    <a:pt x="1" y="137"/>
                    <a:pt x="20" y="270"/>
                  </a:cubicBezTo>
                  <a:cubicBezTo>
                    <a:pt x="362" y="1868"/>
                    <a:pt x="1104" y="2305"/>
                    <a:pt x="1123" y="2343"/>
                  </a:cubicBezTo>
                  <a:cubicBezTo>
                    <a:pt x="1161" y="2363"/>
                    <a:pt x="1199" y="2363"/>
                    <a:pt x="1237" y="2363"/>
                  </a:cubicBezTo>
                  <a:cubicBezTo>
                    <a:pt x="1313" y="2363"/>
                    <a:pt x="1389" y="2343"/>
                    <a:pt x="1427" y="2248"/>
                  </a:cubicBezTo>
                  <a:cubicBezTo>
                    <a:pt x="1503" y="2134"/>
                    <a:pt x="1446" y="2020"/>
                    <a:pt x="1351" y="1944"/>
                  </a:cubicBezTo>
                  <a:cubicBezTo>
                    <a:pt x="1332" y="1944"/>
                    <a:pt x="762" y="1564"/>
                    <a:pt x="457" y="175"/>
                  </a:cubicBezTo>
                  <a:cubicBezTo>
                    <a:pt x="424" y="59"/>
                    <a:pt x="332" y="0"/>
                    <a:pt x="234" y="0"/>
                  </a:cubicBezTo>
                  <a:close/>
                </a:path>
              </a:pathLst>
            </a:custGeom>
            <a:solidFill>
              <a:srgbClr val="4B2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2;p52"/>
            <p:cNvSpPr/>
            <p:nvPr/>
          </p:nvSpPr>
          <p:spPr>
            <a:xfrm>
              <a:off x="1737278" y="1915958"/>
              <a:ext cx="213650" cy="38537"/>
            </a:xfrm>
            <a:custGeom>
              <a:avLst/>
              <a:gdLst/>
              <a:ahLst/>
              <a:cxnLst/>
              <a:rect l="l" t="t" r="r" b="b"/>
              <a:pathLst>
                <a:path w="4851" h="875" extrusionOk="0">
                  <a:moveTo>
                    <a:pt x="4621" y="1"/>
                  </a:moveTo>
                  <a:cubicBezTo>
                    <a:pt x="4588" y="1"/>
                    <a:pt x="4556" y="7"/>
                    <a:pt x="4527" y="19"/>
                  </a:cubicBezTo>
                  <a:cubicBezTo>
                    <a:pt x="4014" y="285"/>
                    <a:pt x="3234" y="456"/>
                    <a:pt x="2435" y="456"/>
                  </a:cubicBezTo>
                  <a:cubicBezTo>
                    <a:pt x="1617" y="456"/>
                    <a:pt x="856" y="285"/>
                    <a:pt x="343" y="19"/>
                  </a:cubicBezTo>
                  <a:cubicBezTo>
                    <a:pt x="318" y="9"/>
                    <a:pt x="290" y="4"/>
                    <a:pt x="260" y="4"/>
                  </a:cubicBezTo>
                  <a:cubicBezTo>
                    <a:pt x="176" y="4"/>
                    <a:pt x="85" y="43"/>
                    <a:pt x="57" y="114"/>
                  </a:cubicBezTo>
                  <a:cubicBezTo>
                    <a:pt x="0" y="209"/>
                    <a:pt x="57" y="361"/>
                    <a:pt x="152" y="399"/>
                  </a:cubicBezTo>
                  <a:cubicBezTo>
                    <a:pt x="742" y="704"/>
                    <a:pt x="1579" y="875"/>
                    <a:pt x="2454" y="875"/>
                  </a:cubicBezTo>
                  <a:cubicBezTo>
                    <a:pt x="3329" y="875"/>
                    <a:pt x="4166" y="723"/>
                    <a:pt x="4717" y="399"/>
                  </a:cubicBezTo>
                  <a:cubicBezTo>
                    <a:pt x="4832" y="361"/>
                    <a:pt x="4851" y="209"/>
                    <a:pt x="4812" y="114"/>
                  </a:cubicBezTo>
                  <a:cubicBezTo>
                    <a:pt x="4773" y="34"/>
                    <a:pt x="4696" y="1"/>
                    <a:pt x="4621" y="1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2" descr="Alice Png Images - Alice In Wonderland Alice Png , Transparent Cartoon,  Free Cliparts &amp; Silhouettes - NetClipar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75" b="100000" l="10000" r="90000">
                        <a14:foregroundMark x1="45543" y1="67671" x2="43913" y2="59676"/>
                        <a14:foregroundMark x1="58370" y1="44728" x2="63804" y2="58864"/>
                        <a14:foregroundMark x1="62935" y1="51796" x2="59674" y2="43801"/>
                        <a14:foregroundMark x1="64674" y1="48204" x2="62174" y2="40672"/>
                        <a14:foregroundMark x1="75000" y1="93279" x2="67500" y2="80533"/>
                        <a14:foregroundMark x1="61304" y1="92468" x2="58370" y2="76477"/>
                        <a14:foregroundMark x1="72500" y1="93743" x2="66739" y2="94670"/>
                        <a14:foregroundMark x1="28587" y1="77404" x2="36413" y2="71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656"/>
          <a:stretch/>
        </p:blipFill>
        <p:spPr bwMode="auto">
          <a:xfrm>
            <a:off x="2915816" y="2942414"/>
            <a:ext cx="2329272" cy="158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Where</a:t>
            </a:r>
            <a:r>
              <a:rPr lang="tr-T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Alice?</a:t>
            </a:r>
            <a:endParaRPr lang="tr-TR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/>
              <a:t>She</a:t>
            </a:r>
            <a:r>
              <a:rPr lang="tr-TR" sz="4000" dirty="0" smtClean="0"/>
              <a:t> is </a:t>
            </a:r>
            <a:r>
              <a:rPr lang="tr-TR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box</a:t>
            </a:r>
            <a:r>
              <a:rPr lang="tr-TR" sz="4000" dirty="0" smtClean="0"/>
              <a:t>.</a:t>
            </a:r>
            <a:endParaRPr lang="tr-TR" sz="4000" dirty="0"/>
          </a:p>
        </p:txBody>
      </p:sp>
      <p:pic>
        <p:nvPicPr>
          <p:cNvPr id="2052" name="Picture 4" descr="Cardboard box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07" y="2659904"/>
            <a:ext cx="5346145" cy="44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oogle Shape;589;p50"/>
          <p:cNvGrpSpPr/>
          <p:nvPr/>
        </p:nvGrpSpPr>
        <p:grpSpPr>
          <a:xfrm rot="401078">
            <a:off x="6712976" y="1950602"/>
            <a:ext cx="1226619" cy="1965640"/>
            <a:chOff x="8700075" y="2302800"/>
            <a:chExt cx="810350" cy="1298575"/>
          </a:xfrm>
        </p:grpSpPr>
        <p:sp>
          <p:nvSpPr>
            <p:cNvPr id="22" name="Google Shape;590;p50"/>
            <p:cNvSpPr/>
            <p:nvPr/>
          </p:nvSpPr>
          <p:spPr>
            <a:xfrm>
              <a:off x="8845200" y="2516400"/>
              <a:ext cx="522150" cy="871375"/>
            </a:xfrm>
            <a:custGeom>
              <a:avLst/>
              <a:gdLst/>
              <a:ahLst/>
              <a:cxnLst/>
              <a:rect l="l" t="t" r="r" b="b"/>
              <a:pathLst>
                <a:path w="20886" h="34855" extrusionOk="0">
                  <a:moveTo>
                    <a:pt x="0" y="1"/>
                  </a:moveTo>
                  <a:cubicBezTo>
                    <a:pt x="0" y="10064"/>
                    <a:pt x="8843" y="15109"/>
                    <a:pt x="8843" y="17414"/>
                  </a:cubicBezTo>
                  <a:cubicBezTo>
                    <a:pt x="8843" y="19720"/>
                    <a:pt x="0" y="24792"/>
                    <a:pt x="0" y="34855"/>
                  </a:cubicBezTo>
                  <a:lnTo>
                    <a:pt x="20886" y="34855"/>
                  </a:lnTo>
                  <a:cubicBezTo>
                    <a:pt x="20886" y="24792"/>
                    <a:pt x="12016" y="19720"/>
                    <a:pt x="12016" y="17414"/>
                  </a:cubicBezTo>
                  <a:cubicBezTo>
                    <a:pt x="12016" y="15109"/>
                    <a:pt x="20886" y="10064"/>
                    <a:pt x="20886" y="1"/>
                  </a:cubicBezTo>
                  <a:close/>
                </a:path>
              </a:pathLst>
            </a:custGeom>
            <a:solidFill>
              <a:srgbClr val="FFE480"/>
            </a:solidFill>
            <a:ln w="9525" cap="flat" cmpd="sng">
              <a:solidFill>
                <a:srgbClr val="FFE1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91;p50"/>
            <p:cNvSpPr/>
            <p:nvPr/>
          </p:nvSpPr>
          <p:spPr>
            <a:xfrm>
              <a:off x="8906900" y="3221625"/>
              <a:ext cx="397400" cy="166825"/>
            </a:xfrm>
            <a:custGeom>
              <a:avLst/>
              <a:gdLst/>
              <a:ahLst/>
              <a:cxnLst/>
              <a:rect l="l" t="t" r="r" b="b"/>
              <a:pathLst>
                <a:path w="15896" h="6673" extrusionOk="0">
                  <a:moveTo>
                    <a:pt x="7975" y="0"/>
                  </a:moveTo>
                  <a:cubicBezTo>
                    <a:pt x="3554" y="0"/>
                    <a:pt x="1" y="6673"/>
                    <a:pt x="1" y="6673"/>
                  </a:cubicBezTo>
                  <a:lnTo>
                    <a:pt x="15895" y="6673"/>
                  </a:lnTo>
                  <a:cubicBezTo>
                    <a:pt x="15895" y="6646"/>
                    <a:pt x="12342" y="0"/>
                    <a:pt x="7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92;p50"/>
            <p:cNvSpPr/>
            <p:nvPr/>
          </p:nvSpPr>
          <p:spPr>
            <a:xfrm>
              <a:off x="8958450" y="2770700"/>
              <a:ext cx="294975" cy="147175"/>
            </a:xfrm>
            <a:custGeom>
              <a:avLst/>
              <a:gdLst/>
              <a:ahLst/>
              <a:cxnLst/>
              <a:rect l="l" t="t" r="r" b="b"/>
              <a:pathLst>
                <a:path w="11799" h="5887" extrusionOk="0">
                  <a:moveTo>
                    <a:pt x="27" y="0"/>
                  </a:moveTo>
                  <a:cubicBezTo>
                    <a:pt x="0" y="0"/>
                    <a:pt x="4231" y="5886"/>
                    <a:pt x="5913" y="5886"/>
                  </a:cubicBezTo>
                  <a:cubicBezTo>
                    <a:pt x="7540" y="5886"/>
                    <a:pt x="11799" y="0"/>
                    <a:pt x="11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93;p50"/>
            <p:cNvSpPr/>
            <p:nvPr/>
          </p:nvSpPr>
          <p:spPr>
            <a:xfrm>
              <a:off x="8887925" y="2507600"/>
              <a:ext cx="184450" cy="342450"/>
            </a:xfrm>
            <a:custGeom>
              <a:avLst/>
              <a:gdLst/>
              <a:ahLst/>
              <a:cxnLst/>
              <a:rect l="l" t="t" r="r" b="b"/>
              <a:pathLst>
                <a:path w="7378" h="13698" extrusionOk="0">
                  <a:moveTo>
                    <a:pt x="1438" y="0"/>
                  </a:moveTo>
                  <a:lnTo>
                    <a:pt x="1438" y="0"/>
                  </a:lnTo>
                  <a:cubicBezTo>
                    <a:pt x="1438" y="1"/>
                    <a:pt x="1" y="8409"/>
                    <a:pt x="7378" y="13698"/>
                  </a:cubicBezTo>
                  <a:cubicBezTo>
                    <a:pt x="7378" y="13671"/>
                    <a:pt x="2658" y="7107"/>
                    <a:pt x="1438" y="0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94;p50"/>
            <p:cNvSpPr/>
            <p:nvPr/>
          </p:nvSpPr>
          <p:spPr>
            <a:xfrm>
              <a:off x="8874350" y="3012775"/>
              <a:ext cx="206850" cy="372975"/>
            </a:xfrm>
            <a:custGeom>
              <a:avLst/>
              <a:gdLst/>
              <a:ahLst/>
              <a:cxnLst/>
              <a:rect l="l" t="t" r="r" b="b"/>
              <a:pathLst>
                <a:path w="8274" h="14919" extrusionOk="0">
                  <a:moveTo>
                    <a:pt x="8246" y="0"/>
                  </a:moveTo>
                  <a:lnTo>
                    <a:pt x="8246" y="0"/>
                  </a:lnTo>
                  <a:cubicBezTo>
                    <a:pt x="1" y="5805"/>
                    <a:pt x="1899" y="14918"/>
                    <a:pt x="1899" y="14918"/>
                  </a:cubicBezTo>
                  <a:cubicBezTo>
                    <a:pt x="3066" y="7134"/>
                    <a:pt x="8273" y="0"/>
                    <a:pt x="8246" y="0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95;p50"/>
            <p:cNvSpPr/>
            <p:nvPr/>
          </p:nvSpPr>
          <p:spPr>
            <a:xfrm>
              <a:off x="8704150" y="2302800"/>
              <a:ext cx="120725" cy="120050"/>
            </a:xfrm>
            <a:custGeom>
              <a:avLst/>
              <a:gdLst/>
              <a:ahLst/>
              <a:cxnLst/>
              <a:rect l="l" t="t" r="r" b="b"/>
              <a:pathLst>
                <a:path w="4829" h="4802" extrusionOk="0">
                  <a:moveTo>
                    <a:pt x="2415" y="1"/>
                  </a:moveTo>
                  <a:cubicBezTo>
                    <a:pt x="1086" y="1"/>
                    <a:pt x="1" y="1086"/>
                    <a:pt x="1" y="2415"/>
                  </a:cubicBezTo>
                  <a:cubicBezTo>
                    <a:pt x="1" y="3717"/>
                    <a:pt x="1086" y="4802"/>
                    <a:pt x="2415" y="4802"/>
                  </a:cubicBezTo>
                  <a:cubicBezTo>
                    <a:pt x="3744" y="4802"/>
                    <a:pt x="4829" y="3717"/>
                    <a:pt x="4829" y="2415"/>
                  </a:cubicBezTo>
                  <a:cubicBezTo>
                    <a:pt x="4829" y="1086"/>
                    <a:pt x="3744" y="1"/>
                    <a:pt x="2415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96;p50"/>
            <p:cNvSpPr/>
            <p:nvPr/>
          </p:nvSpPr>
          <p:spPr>
            <a:xfrm>
              <a:off x="8704150" y="3480650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5" y="1"/>
                  </a:moveTo>
                  <a:cubicBezTo>
                    <a:pt x="1086" y="1"/>
                    <a:pt x="1" y="1086"/>
                    <a:pt x="1" y="2415"/>
                  </a:cubicBezTo>
                  <a:cubicBezTo>
                    <a:pt x="1" y="3744"/>
                    <a:pt x="1086" y="4829"/>
                    <a:pt x="2415" y="4829"/>
                  </a:cubicBezTo>
                  <a:cubicBezTo>
                    <a:pt x="3744" y="4829"/>
                    <a:pt x="4829" y="3744"/>
                    <a:pt x="4829" y="2415"/>
                  </a:cubicBezTo>
                  <a:cubicBezTo>
                    <a:pt x="4829" y="1086"/>
                    <a:pt x="3744" y="1"/>
                    <a:pt x="2415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97;p50"/>
            <p:cNvSpPr/>
            <p:nvPr/>
          </p:nvSpPr>
          <p:spPr>
            <a:xfrm>
              <a:off x="9386325" y="2302800"/>
              <a:ext cx="120725" cy="120050"/>
            </a:xfrm>
            <a:custGeom>
              <a:avLst/>
              <a:gdLst/>
              <a:ahLst/>
              <a:cxnLst/>
              <a:rect l="l" t="t" r="r" b="b"/>
              <a:pathLst>
                <a:path w="4829" h="4802" extrusionOk="0">
                  <a:moveTo>
                    <a:pt x="2414" y="1"/>
                  </a:moveTo>
                  <a:cubicBezTo>
                    <a:pt x="1085" y="1"/>
                    <a:pt x="0" y="1086"/>
                    <a:pt x="0" y="2415"/>
                  </a:cubicBezTo>
                  <a:cubicBezTo>
                    <a:pt x="0" y="3717"/>
                    <a:pt x="1085" y="4802"/>
                    <a:pt x="2414" y="4802"/>
                  </a:cubicBezTo>
                  <a:cubicBezTo>
                    <a:pt x="3743" y="4802"/>
                    <a:pt x="4828" y="3717"/>
                    <a:pt x="4828" y="2415"/>
                  </a:cubicBezTo>
                  <a:cubicBezTo>
                    <a:pt x="4828" y="1086"/>
                    <a:pt x="3743" y="1"/>
                    <a:pt x="2414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98;p50"/>
            <p:cNvSpPr/>
            <p:nvPr/>
          </p:nvSpPr>
          <p:spPr>
            <a:xfrm>
              <a:off x="9386325" y="3480650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4" y="1"/>
                  </a:moveTo>
                  <a:cubicBezTo>
                    <a:pt x="1085" y="1"/>
                    <a:pt x="0" y="1086"/>
                    <a:pt x="0" y="2415"/>
                  </a:cubicBezTo>
                  <a:cubicBezTo>
                    <a:pt x="0" y="3744"/>
                    <a:pt x="1085" y="4829"/>
                    <a:pt x="2414" y="4829"/>
                  </a:cubicBezTo>
                  <a:cubicBezTo>
                    <a:pt x="3743" y="4829"/>
                    <a:pt x="4828" y="3744"/>
                    <a:pt x="4828" y="2415"/>
                  </a:cubicBezTo>
                  <a:cubicBezTo>
                    <a:pt x="4828" y="1086"/>
                    <a:pt x="3743" y="1"/>
                    <a:pt x="2414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99;p50"/>
            <p:cNvSpPr/>
            <p:nvPr/>
          </p:nvSpPr>
          <p:spPr>
            <a:xfrm>
              <a:off x="8727875" y="2487250"/>
              <a:ext cx="71925" cy="295675"/>
            </a:xfrm>
            <a:custGeom>
              <a:avLst/>
              <a:gdLst/>
              <a:ahLst/>
              <a:cxnLst/>
              <a:rect l="l" t="t" r="r" b="b"/>
              <a:pathLst>
                <a:path w="2877" h="11827" extrusionOk="0">
                  <a:moveTo>
                    <a:pt x="1330" y="0"/>
                  </a:moveTo>
                  <a:cubicBezTo>
                    <a:pt x="571" y="0"/>
                    <a:pt x="1" y="624"/>
                    <a:pt x="1" y="1329"/>
                  </a:cubicBezTo>
                  <a:lnTo>
                    <a:pt x="1" y="10524"/>
                  </a:lnTo>
                  <a:cubicBezTo>
                    <a:pt x="1" y="11257"/>
                    <a:pt x="625" y="11826"/>
                    <a:pt x="1330" y="11826"/>
                  </a:cubicBezTo>
                  <a:lnTo>
                    <a:pt x="1574" y="11826"/>
                  </a:lnTo>
                  <a:cubicBezTo>
                    <a:pt x="2306" y="11826"/>
                    <a:pt x="2876" y="11230"/>
                    <a:pt x="2876" y="10524"/>
                  </a:cubicBezTo>
                  <a:lnTo>
                    <a:pt x="2876" y="1329"/>
                  </a:lnTo>
                  <a:cubicBezTo>
                    <a:pt x="2876" y="570"/>
                    <a:pt x="2279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00;p50"/>
            <p:cNvSpPr/>
            <p:nvPr/>
          </p:nvSpPr>
          <p:spPr>
            <a:xfrm>
              <a:off x="8734000" y="2780875"/>
              <a:ext cx="61050" cy="133600"/>
            </a:xfrm>
            <a:custGeom>
              <a:avLst/>
              <a:gdLst/>
              <a:ahLst/>
              <a:cxnLst/>
              <a:rect l="l" t="t" r="r" b="b"/>
              <a:pathLst>
                <a:path w="2442" h="5344" extrusionOk="0">
                  <a:moveTo>
                    <a:pt x="1112" y="0"/>
                  </a:moveTo>
                  <a:cubicBezTo>
                    <a:pt x="515" y="0"/>
                    <a:pt x="0" y="515"/>
                    <a:pt x="0" y="1112"/>
                  </a:cubicBezTo>
                  <a:lnTo>
                    <a:pt x="0" y="4231"/>
                  </a:lnTo>
                  <a:cubicBezTo>
                    <a:pt x="0" y="4855"/>
                    <a:pt x="515" y="5343"/>
                    <a:pt x="1112" y="5343"/>
                  </a:cubicBezTo>
                  <a:lnTo>
                    <a:pt x="1329" y="5343"/>
                  </a:lnTo>
                  <a:cubicBezTo>
                    <a:pt x="1926" y="5343"/>
                    <a:pt x="2441" y="4855"/>
                    <a:pt x="2441" y="4231"/>
                  </a:cubicBezTo>
                  <a:lnTo>
                    <a:pt x="2441" y="1112"/>
                  </a:lnTo>
                  <a:cubicBezTo>
                    <a:pt x="2441" y="515"/>
                    <a:pt x="1926" y="0"/>
                    <a:pt x="1329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1;p50"/>
            <p:cNvSpPr/>
            <p:nvPr/>
          </p:nvSpPr>
          <p:spPr>
            <a:xfrm>
              <a:off x="8727875" y="3120600"/>
              <a:ext cx="71925" cy="295650"/>
            </a:xfrm>
            <a:custGeom>
              <a:avLst/>
              <a:gdLst/>
              <a:ahLst/>
              <a:cxnLst/>
              <a:rect l="l" t="t" r="r" b="b"/>
              <a:pathLst>
                <a:path w="2877" h="11826" extrusionOk="0">
                  <a:moveTo>
                    <a:pt x="1330" y="0"/>
                  </a:moveTo>
                  <a:cubicBezTo>
                    <a:pt x="625" y="0"/>
                    <a:pt x="1" y="570"/>
                    <a:pt x="1" y="1329"/>
                  </a:cubicBezTo>
                  <a:lnTo>
                    <a:pt x="1" y="10524"/>
                  </a:lnTo>
                  <a:cubicBezTo>
                    <a:pt x="1" y="11229"/>
                    <a:pt x="571" y="11826"/>
                    <a:pt x="1330" y="11826"/>
                  </a:cubicBezTo>
                  <a:lnTo>
                    <a:pt x="1574" y="11826"/>
                  </a:lnTo>
                  <a:cubicBezTo>
                    <a:pt x="2279" y="11826"/>
                    <a:pt x="2876" y="11256"/>
                    <a:pt x="2876" y="10524"/>
                  </a:cubicBezTo>
                  <a:lnTo>
                    <a:pt x="2876" y="1329"/>
                  </a:lnTo>
                  <a:cubicBezTo>
                    <a:pt x="2876" y="624"/>
                    <a:pt x="2306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02;p50"/>
            <p:cNvSpPr/>
            <p:nvPr/>
          </p:nvSpPr>
          <p:spPr>
            <a:xfrm>
              <a:off x="8734000" y="2989050"/>
              <a:ext cx="61050" cy="134275"/>
            </a:xfrm>
            <a:custGeom>
              <a:avLst/>
              <a:gdLst/>
              <a:ahLst/>
              <a:cxnLst/>
              <a:rect l="l" t="t" r="r" b="b"/>
              <a:pathLst>
                <a:path w="2442" h="5371" extrusionOk="0">
                  <a:moveTo>
                    <a:pt x="1112" y="0"/>
                  </a:moveTo>
                  <a:cubicBezTo>
                    <a:pt x="515" y="0"/>
                    <a:pt x="0" y="515"/>
                    <a:pt x="0" y="1112"/>
                  </a:cubicBezTo>
                  <a:lnTo>
                    <a:pt x="0" y="4231"/>
                  </a:lnTo>
                  <a:cubicBezTo>
                    <a:pt x="0" y="4855"/>
                    <a:pt x="515" y="5371"/>
                    <a:pt x="1112" y="5371"/>
                  </a:cubicBezTo>
                  <a:lnTo>
                    <a:pt x="1329" y="5371"/>
                  </a:lnTo>
                  <a:cubicBezTo>
                    <a:pt x="1926" y="5371"/>
                    <a:pt x="2441" y="4855"/>
                    <a:pt x="2441" y="4231"/>
                  </a:cubicBezTo>
                  <a:lnTo>
                    <a:pt x="2441" y="1112"/>
                  </a:lnTo>
                  <a:cubicBezTo>
                    <a:pt x="2441" y="515"/>
                    <a:pt x="1926" y="0"/>
                    <a:pt x="1329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03;p50"/>
            <p:cNvSpPr/>
            <p:nvPr/>
          </p:nvSpPr>
          <p:spPr>
            <a:xfrm>
              <a:off x="8704150" y="2893425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5" y="1"/>
                  </a:moveTo>
                  <a:cubicBezTo>
                    <a:pt x="1086" y="1"/>
                    <a:pt x="1" y="1086"/>
                    <a:pt x="1" y="2415"/>
                  </a:cubicBezTo>
                  <a:cubicBezTo>
                    <a:pt x="1" y="3744"/>
                    <a:pt x="1086" y="4829"/>
                    <a:pt x="2415" y="4829"/>
                  </a:cubicBezTo>
                  <a:cubicBezTo>
                    <a:pt x="3744" y="4829"/>
                    <a:pt x="4829" y="3717"/>
                    <a:pt x="4829" y="2415"/>
                  </a:cubicBezTo>
                  <a:cubicBezTo>
                    <a:pt x="4829" y="1086"/>
                    <a:pt x="3744" y="1"/>
                    <a:pt x="2415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04;p50"/>
            <p:cNvSpPr/>
            <p:nvPr/>
          </p:nvSpPr>
          <p:spPr>
            <a:xfrm>
              <a:off x="9410050" y="2487250"/>
              <a:ext cx="71900" cy="295675"/>
            </a:xfrm>
            <a:custGeom>
              <a:avLst/>
              <a:gdLst/>
              <a:ahLst/>
              <a:cxnLst/>
              <a:rect l="l" t="t" r="r" b="b"/>
              <a:pathLst>
                <a:path w="2876" h="11827" extrusionOk="0">
                  <a:moveTo>
                    <a:pt x="1330" y="0"/>
                  </a:moveTo>
                  <a:cubicBezTo>
                    <a:pt x="570" y="0"/>
                    <a:pt x="1" y="624"/>
                    <a:pt x="1" y="1329"/>
                  </a:cubicBezTo>
                  <a:lnTo>
                    <a:pt x="1" y="10524"/>
                  </a:lnTo>
                  <a:cubicBezTo>
                    <a:pt x="1" y="11257"/>
                    <a:pt x="624" y="11826"/>
                    <a:pt x="1330" y="11826"/>
                  </a:cubicBezTo>
                  <a:lnTo>
                    <a:pt x="1574" y="11826"/>
                  </a:lnTo>
                  <a:cubicBezTo>
                    <a:pt x="2306" y="11826"/>
                    <a:pt x="2876" y="11230"/>
                    <a:pt x="2876" y="10524"/>
                  </a:cubicBezTo>
                  <a:lnTo>
                    <a:pt x="2876" y="1329"/>
                  </a:lnTo>
                  <a:cubicBezTo>
                    <a:pt x="2876" y="570"/>
                    <a:pt x="2279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05;p50"/>
            <p:cNvSpPr/>
            <p:nvPr/>
          </p:nvSpPr>
          <p:spPr>
            <a:xfrm>
              <a:off x="9416150" y="2780875"/>
              <a:ext cx="61050" cy="133600"/>
            </a:xfrm>
            <a:custGeom>
              <a:avLst/>
              <a:gdLst/>
              <a:ahLst/>
              <a:cxnLst/>
              <a:rect l="l" t="t" r="r" b="b"/>
              <a:pathLst>
                <a:path w="2442" h="5344" extrusionOk="0">
                  <a:moveTo>
                    <a:pt x="1113" y="0"/>
                  </a:moveTo>
                  <a:cubicBezTo>
                    <a:pt x="516" y="0"/>
                    <a:pt x="1" y="515"/>
                    <a:pt x="1" y="1112"/>
                  </a:cubicBezTo>
                  <a:lnTo>
                    <a:pt x="1" y="4231"/>
                  </a:lnTo>
                  <a:cubicBezTo>
                    <a:pt x="1" y="4855"/>
                    <a:pt x="516" y="5343"/>
                    <a:pt x="1113" y="5343"/>
                  </a:cubicBezTo>
                  <a:lnTo>
                    <a:pt x="1330" y="5343"/>
                  </a:lnTo>
                  <a:cubicBezTo>
                    <a:pt x="1926" y="5343"/>
                    <a:pt x="2442" y="4855"/>
                    <a:pt x="2442" y="4231"/>
                  </a:cubicBezTo>
                  <a:lnTo>
                    <a:pt x="2442" y="1112"/>
                  </a:lnTo>
                  <a:cubicBezTo>
                    <a:pt x="2442" y="515"/>
                    <a:pt x="1926" y="0"/>
                    <a:pt x="1330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06;p50"/>
            <p:cNvSpPr/>
            <p:nvPr/>
          </p:nvSpPr>
          <p:spPr>
            <a:xfrm>
              <a:off x="9410050" y="3120600"/>
              <a:ext cx="71900" cy="295650"/>
            </a:xfrm>
            <a:custGeom>
              <a:avLst/>
              <a:gdLst/>
              <a:ahLst/>
              <a:cxnLst/>
              <a:rect l="l" t="t" r="r" b="b"/>
              <a:pathLst>
                <a:path w="2876" h="11826" extrusionOk="0">
                  <a:moveTo>
                    <a:pt x="1330" y="0"/>
                  </a:moveTo>
                  <a:cubicBezTo>
                    <a:pt x="624" y="0"/>
                    <a:pt x="1" y="570"/>
                    <a:pt x="1" y="1329"/>
                  </a:cubicBezTo>
                  <a:lnTo>
                    <a:pt x="1" y="10524"/>
                  </a:lnTo>
                  <a:cubicBezTo>
                    <a:pt x="1" y="11229"/>
                    <a:pt x="570" y="11826"/>
                    <a:pt x="1330" y="11826"/>
                  </a:cubicBezTo>
                  <a:lnTo>
                    <a:pt x="1574" y="11826"/>
                  </a:lnTo>
                  <a:cubicBezTo>
                    <a:pt x="2279" y="11826"/>
                    <a:pt x="2876" y="11256"/>
                    <a:pt x="2876" y="10524"/>
                  </a:cubicBezTo>
                  <a:lnTo>
                    <a:pt x="2876" y="1329"/>
                  </a:lnTo>
                  <a:cubicBezTo>
                    <a:pt x="2876" y="624"/>
                    <a:pt x="2306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07;p50"/>
            <p:cNvSpPr/>
            <p:nvPr/>
          </p:nvSpPr>
          <p:spPr>
            <a:xfrm>
              <a:off x="9416150" y="2989050"/>
              <a:ext cx="61050" cy="134275"/>
            </a:xfrm>
            <a:custGeom>
              <a:avLst/>
              <a:gdLst/>
              <a:ahLst/>
              <a:cxnLst/>
              <a:rect l="l" t="t" r="r" b="b"/>
              <a:pathLst>
                <a:path w="2442" h="5371" extrusionOk="0">
                  <a:moveTo>
                    <a:pt x="1113" y="0"/>
                  </a:moveTo>
                  <a:cubicBezTo>
                    <a:pt x="516" y="0"/>
                    <a:pt x="1" y="515"/>
                    <a:pt x="1" y="1112"/>
                  </a:cubicBezTo>
                  <a:lnTo>
                    <a:pt x="1" y="4231"/>
                  </a:lnTo>
                  <a:cubicBezTo>
                    <a:pt x="1" y="4855"/>
                    <a:pt x="516" y="5371"/>
                    <a:pt x="1113" y="5371"/>
                  </a:cubicBezTo>
                  <a:lnTo>
                    <a:pt x="1330" y="5371"/>
                  </a:lnTo>
                  <a:cubicBezTo>
                    <a:pt x="1926" y="5371"/>
                    <a:pt x="2442" y="4855"/>
                    <a:pt x="2442" y="4231"/>
                  </a:cubicBezTo>
                  <a:lnTo>
                    <a:pt x="2442" y="1112"/>
                  </a:lnTo>
                  <a:cubicBezTo>
                    <a:pt x="2442" y="515"/>
                    <a:pt x="1926" y="0"/>
                    <a:pt x="1330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08;p50"/>
            <p:cNvSpPr/>
            <p:nvPr/>
          </p:nvSpPr>
          <p:spPr>
            <a:xfrm>
              <a:off x="9386325" y="2893425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4" y="1"/>
                  </a:moveTo>
                  <a:cubicBezTo>
                    <a:pt x="1085" y="1"/>
                    <a:pt x="0" y="1086"/>
                    <a:pt x="0" y="2415"/>
                  </a:cubicBezTo>
                  <a:cubicBezTo>
                    <a:pt x="0" y="3744"/>
                    <a:pt x="1085" y="4829"/>
                    <a:pt x="2414" y="4829"/>
                  </a:cubicBezTo>
                  <a:cubicBezTo>
                    <a:pt x="3743" y="4829"/>
                    <a:pt x="4828" y="3717"/>
                    <a:pt x="4828" y="2415"/>
                  </a:cubicBezTo>
                  <a:cubicBezTo>
                    <a:pt x="4828" y="1086"/>
                    <a:pt x="3743" y="1"/>
                    <a:pt x="2414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09;p50"/>
            <p:cNvSpPr/>
            <p:nvPr/>
          </p:nvSpPr>
          <p:spPr>
            <a:xfrm>
              <a:off x="8700075" y="2416050"/>
              <a:ext cx="810350" cy="100375"/>
            </a:xfrm>
            <a:custGeom>
              <a:avLst/>
              <a:gdLst/>
              <a:ahLst/>
              <a:cxnLst/>
              <a:rect l="l" t="t" r="r" b="b"/>
              <a:pathLst>
                <a:path w="32414" h="4015" extrusionOk="0">
                  <a:moveTo>
                    <a:pt x="679" y="0"/>
                  </a:moveTo>
                  <a:cubicBezTo>
                    <a:pt x="299" y="0"/>
                    <a:pt x="1" y="326"/>
                    <a:pt x="1" y="679"/>
                  </a:cubicBezTo>
                  <a:lnTo>
                    <a:pt x="1" y="3337"/>
                  </a:lnTo>
                  <a:cubicBezTo>
                    <a:pt x="1" y="3716"/>
                    <a:pt x="299" y="4015"/>
                    <a:pt x="679" y="4015"/>
                  </a:cubicBezTo>
                  <a:lnTo>
                    <a:pt x="31736" y="4015"/>
                  </a:lnTo>
                  <a:cubicBezTo>
                    <a:pt x="32115" y="4015"/>
                    <a:pt x="32414" y="3716"/>
                    <a:pt x="32414" y="3337"/>
                  </a:cubicBezTo>
                  <a:lnTo>
                    <a:pt x="32414" y="679"/>
                  </a:lnTo>
                  <a:cubicBezTo>
                    <a:pt x="32414" y="326"/>
                    <a:pt x="32115" y="0"/>
                    <a:pt x="31736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10;p50"/>
            <p:cNvSpPr/>
            <p:nvPr/>
          </p:nvSpPr>
          <p:spPr>
            <a:xfrm>
              <a:off x="8700075" y="3387750"/>
              <a:ext cx="810350" cy="99700"/>
            </a:xfrm>
            <a:custGeom>
              <a:avLst/>
              <a:gdLst/>
              <a:ahLst/>
              <a:cxnLst/>
              <a:rect l="l" t="t" r="r" b="b"/>
              <a:pathLst>
                <a:path w="32414" h="3988" extrusionOk="0">
                  <a:moveTo>
                    <a:pt x="679" y="1"/>
                  </a:moveTo>
                  <a:cubicBezTo>
                    <a:pt x="299" y="1"/>
                    <a:pt x="1" y="299"/>
                    <a:pt x="1" y="679"/>
                  </a:cubicBezTo>
                  <a:lnTo>
                    <a:pt x="1" y="3310"/>
                  </a:lnTo>
                  <a:cubicBezTo>
                    <a:pt x="1" y="3690"/>
                    <a:pt x="299" y="3988"/>
                    <a:pt x="679" y="3988"/>
                  </a:cubicBezTo>
                  <a:lnTo>
                    <a:pt x="31736" y="3988"/>
                  </a:lnTo>
                  <a:cubicBezTo>
                    <a:pt x="32115" y="3988"/>
                    <a:pt x="32414" y="3690"/>
                    <a:pt x="32414" y="3310"/>
                  </a:cubicBezTo>
                  <a:lnTo>
                    <a:pt x="32414" y="679"/>
                  </a:lnTo>
                  <a:cubicBezTo>
                    <a:pt x="32414" y="299"/>
                    <a:pt x="32115" y="1"/>
                    <a:pt x="31736" y="1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582;p50"/>
          <p:cNvGrpSpPr/>
          <p:nvPr/>
        </p:nvGrpSpPr>
        <p:grpSpPr>
          <a:xfrm>
            <a:off x="6582861" y="949678"/>
            <a:ext cx="2360270" cy="2894611"/>
            <a:chOff x="409535" y="2976244"/>
            <a:chExt cx="381803" cy="468232"/>
          </a:xfrm>
        </p:grpSpPr>
        <p:sp>
          <p:nvSpPr>
            <p:cNvPr id="8" name="Google Shape;583;p50"/>
            <p:cNvSpPr/>
            <p:nvPr/>
          </p:nvSpPr>
          <p:spPr>
            <a:xfrm>
              <a:off x="427862" y="3373926"/>
              <a:ext cx="37325" cy="42050"/>
            </a:xfrm>
            <a:custGeom>
              <a:avLst/>
              <a:gdLst/>
              <a:ahLst/>
              <a:cxnLst/>
              <a:rect l="l" t="t" r="r" b="b"/>
              <a:pathLst>
                <a:path w="1493" h="1682" extrusionOk="0">
                  <a:moveTo>
                    <a:pt x="733" y="0"/>
                  </a:moveTo>
                  <a:cubicBezTo>
                    <a:pt x="570" y="814"/>
                    <a:pt x="0" y="841"/>
                    <a:pt x="0" y="841"/>
                  </a:cubicBezTo>
                  <a:cubicBezTo>
                    <a:pt x="0" y="841"/>
                    <a:pt x="570" y="895"/>
                    <a:pt x="733" y="1682"/>
                  </a:cubicBezTo>
                  <a:cubicBezTo>
                    <a:pt x="896" y="868"/>
                    <a:pt x="1492" y="841"/>
                    <a:pt x="1492" y="841"/>
                  </a:cubicBezTo>
                  <a:cubicBezTo>
                    <a:pt x="1492" y="841"/>
                    <a:pt x="896" y="760"/>
                    <a:pt x="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84;p50"/>
            <p:cNvSpPr/>
            <p:nvPr/>
          </p:nvSpPr>
          <p:spPr>
            <a:xfrm>
              <a:off x="495455" y="2976244"/>
              <a:ext cx="33925" cy="39350"/>
            </a:xfrm>
            <a:custGeom>
              <a:avLst/>
              <a:gdLst/>
              <a:ahLst/>
              <a:cxnLst/>
              <a:rect l="l" t="t" r="r" b="b"/>
              <a:pathLst>
                <a:path w="1357" h="1574" extrusionOk="0">
                  <a:moveTo>
                    <a:pt x="679" y="0"/>
                  </a:moveTo>
                  <a:cubicBezTo>
                    <a:pt x="543" y="705"/>
                    <a:pt x="1" y="787"/>
                    <a:pt x="1" y="787"/>
                  </a:cubicBezTo>
                  <a:cubicBezTo>
                    <a:pt x="1" y="787"/>
                    <a:pt x="543" y="814"/>
                    <a:pt x="679" y="1573"/>
                  </a:cubicBezTo>
                  <a:cubicBezTo>
                    <a:pt x="814" y="841"/>
                    <a:pt x="1357" y="787"/>
                    <a:pt x="1357" y="787"/>
                  </a:cubicBezTo>
                  <a:cubicBezTo>
                    <a:pt x="1357" y="787"/>
                    <a:pt x="814" y="760"/>
                    <a:pt x="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85;p50"/>
            <p:cNvSpPr/>
            <p:nvPr/>
          </p:nvSpPr>
          <p:spPr>
            <a:xfrm>
              <a:off x="583173" y="3415976"/>
              <a:ext cx="25100" cy="28500"/>
            </a:xfrm>
            <a:custGeom>
              <a:avLst/>
              <a:gdLst/>
              <a:ahLst/>
              <a:cxnLst/>
              <a:rect l="l" t="t" r="r" b="b"/>
              <a:pathLst>
                <a:path w="1004" h="1140" extrusionOk="0">
                  <a:moveTo>
                    <a:pt x="516" y="0"/>
                  </a:moveTo>
                  <a:cubicBezTo>
                    <a:pt x="407" y="543"/>
                    <a:pt x="0" y="570"/>
                    <a:pt x="0" y="570"/>
                  </a:cubicBezTo>
                  <a:cubicBezTo>
                    <a:pt x="0" y="570"/>
                    <a:pt x="380" y="597"/>
                    <a:pt x="516" y="1139"/>
                  </a:cubicBezTo>
                  <a:cubicBezTo>
                    <a:pt x="597" y="597"/>
                    <a:pt x="1004" y="570"/>
                    <a:pt x="1004" y="570"/>
                  </a:cubicBezTo>
                  <a:cubicBezTo>
                    <a:pt x="1004" y="570"/>
                    <a:pt x="597" y="516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86;p50"/>
            <p:cNvSpPr/>
            <p:nvPr/>
          </p:nvSpPr>
          <p:spPr>
            <a:xfrm>
              <a:off x="766239" y="3350609"/>
              <a:ext cx="25100" cy="29200"/>
            </a:xfrm>
            <a:custGeom>
              <a:avLst/>
              <a:gdLst/>
              <a:ahLst/>
              <a:cxnLst/>
              <a:rect l="l" t="t" r="r" b="b"/>
              <a:pathLst>
                <a:path w="1004" h="1168" extrusionOk="0">
                  <a:moveTo>
                    <a:pt x="516" y="1"/>
                  </a:moveTo>
                  <a:cubicBezTo>
                    <a:pt x="407" y="543"/>
                    <a:pt x="0" y="570"/>
                    <a:pt x="0" y="570"/>
                  </a:cubicBezTo>
                  <a:cubicBezTo>
                    <a:pt x="0" y="570"/>
                    <a:pt x="380" y="625"/>
                    <a:pt x="516" y="1167"/>
                  </a:cubicBezTo>
                  <a:cubicBezTo>
                    <a:pt x="597" y="598"/>
                    <a:pt x="1004" y="570"/>
                    <a:pt x="1004" y="570"/>
                  </a:cubicBezTo>
                  <a:cubicBezTo>
                    <a:pt x="1004" y="570"/>
                    <a:pt x="597" y="543"/>
                    <a:pt x="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87;p50"/>
            <p:cNvSpPr/>
            <p:nvPr/>
          </p:nvSpPr>
          <p:spPr>
            <a:xfrm>
              <a:off x="758096" y="3229257"/>
              <a:ext cx="31900" cy="35275"/>
            </a:xfrm>
            <a:custGeom>
              <a:avLst/>
              <a:gdLst/>
              <a:ahLst/>
              <a:cxnLst/>
              <a:rect l="l" t="t" r="r" b="b"/>
              <a:pathLst>
                <a:path w="1276" h="1411" extrusionOk="0">
                  <a:moveTo>
                    <a:pt x="624" y="0"/>
                  </a:moveTo>
                  <a:cubicBezTo>
                    <a:pt x="488" y="679"/>
                    <a:pt x="0" y="706"/>
                    <a:pt x="0" y="706"/>
                  </a:cubicBezTo>
                  <a:cubicBezTo>
                    <a:pt x="0" y="706"/>
                    <a:pt x="488" y="733"/>
                    <a:pt x="624" y="1411"/>
                  </a:cubicBezTo>
                  <a:cubicBezTo>
                    <a:pt x="760" y="733"/>
                    <a:pt x="1275" y="706"/>
                    <a:pt x="1275" y="706"/>
                  </a:cubicBezTo>
                  <a:cubicBezTo>
                    <a:pt x="1275" y="706"/>
                    <a:pt x="760" y="679"/>
                    <a:pt x="6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88;p50"/>
            <p:cNvSpPr/>
            <p:nvPr/>
          </p:nvSpPr>
          <p:spPr>
            <a:xfrm>
              <a:off x="409535" y="3071709"/>
              <a:ext cx="32575" cy="37325"/>
            </a:xfrm>
            <a:custGeom>
              <a:avLst/>
              <a:gdLst/>
              <a:ahLst/>
              <a:cxnLst/>
              <a:rect l="l" t="t" r="r" b="b"/>
              <a:pathLst>
                <a:path w="1303" h="1493" extrusionOk="0">
                  <a:moveTo>
                    <a:pt x="652" y="1"/>
                  </a:moveTo>
                  <a:cubicBezTo>
                    <a:pt x="516" y="679"/>
                    <a:pt x="1" y="760"/>
                    <a:pt x="1" y="760"/>
                  </a:cubicBezTo>
                  <a:cubicBezTo>
                    <a:pt x="1" y="760"/>
                    <a:pt x="516" y="787"/>
                    <a:pt x="652" y="1492"/>
                  </a:cubicBezTo>
                  <a:cubicBezTo>
                    <a:pt x="787" y="814"/>
                    <a:pt x="1303" y="760"/>
                    <a:pt x="1303" y="760"/>
                  </a:cubicBezTo>
                  <a:cubicBezTo>
                    <a:pt x="1303" y="760"/>
                    <a:pt x="787" y="679"/>
                    <a:pt x="6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" name="Picture 4" descr="Alice PNG | Alice in wonderland disney, Alice in wonderland characters,  Film alice in wonder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01976"/>
            <a:ext cx="1579310" cy="284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Where</a:t>
            </a:r>
            <a:r>
              <a:rPr lang="tr-T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Alice?</a:t>
            </a:r>
            <a:endParaRPr lang="tr-TR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/>
              <a:t>She</a:t>
            </a:r>
            <a:r>
              <a:rPr lang="tr-TR" sz="4000" dirty="0" smtClean="0"/>
              <a:t> is </a:t>
            </a:r>
            <a:r>
              <a:rPr lang="tr-TR" sz="40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</a:t>
            </a:r>
            <a:r>
              <a:rPr lang="tr-TR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box</a:t>
            </a:r>
            <a:r>
              <a:rPr lang="tr-TR" sz="4000" dirty="0" smtClean="0"/>
              <a:t>.</a:t>
            </a:r>
            <a:endParaRPr lang="tr-TR" sz="4000" dirty="0"/>
          </a:p>
        </p:txBody>
      </p:sp>
      <p:pic>
        <p:nvPicPr>
          <p:cNvPr id="2052" name="Picture 4" descr="Cardboard box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52183"/>
            <a:ext cx="3775122" cy="314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oogle Shape;589;p50"/>
          <p:cNvGrpSpPr/>
          <p:nvPr/>
        </p:nvGrpSpPr>
        <p:grpSpPr>
          <a:xfrm rot="401078">
            <a:off x="6712976" y="1950602"/>
            <a:ext cx="1226619" cy="1965640"/>
            <a:chOff x="8700075" y="2302800"/>
            <a:chExt cx="810350" cy="1298575"/>
          </a:xfrm>
        </p:grpSpPr>
        <p:sp>
          <p:nvSpPr>
            <p:cNvPr id="22" name="Google Shape;590;p50"/>
            <p:cNvSpPr/>
            <p:nvPr/>
          </p:nvSpPr>
          <p:spPr>
            <a:xfrm>
              <a:off x="8845200" y="2516400"/>
              <a:ext cx="522150" cy="871375"/>
            </a:xfrm>
            <a:custGeom>
              <a:avLst/>
              <a:gdLst/>
              <a:ahLst/>
              <a:cxnLst/>
              <a:rect l="l" t="t" r="r" b="b"/>
              <a:pathLst>
                <a:path w="20886" h="34855" extrusionOk="0">
                  <a:moveTo>
                    <a:pt x="0" y="1"/>
                  </a:moveTo>
                  <a:cubicBezTo>
                    <a:pt x="0" y="10064"/>
                    <a:pt x="8843" y="15109"/>
                    <a:pt x="8843" y="17414"/>
                  </a:cubicBezTo>
                  <a:cubicBezTo>
                    <a:pt x="8843" y="19720"/>
                    <a:pt x="0" y="24792"/>
                    <a:pt x="0" y="34855"/>
                  </a:cubicBezTo>
                  <a:lnTo>
                    <a:pt x="20886" y="34855"/>
                  </a:lnTo>
                  <a:cubicBezTo>
                    <a:pt x="20886" y="24792"/>
                    <a:pt x="12016" y="19720"/>
                    <a:pt x="12016" y="17414"/>
                  </a:cubicBezTo>
                  <a:cubicBezTo>
                    <a:pt x="12016" y="15109"/>
                    <a:pt x="20886" y="10064"/>
                    <a:pt x="20886" y="1"/>
                  </a:cubicBezTo>
                  <a:close/>
                </a:path>
              </a:pathLst>
            </a:custGeom>
            <a:solidFill>
              <a:srgbClr val="FFE480"/>
            </a:solidFill>
            <a:ln w="9525" cap="flat" cmpd="sng">
              <a:solidFill>
                <a:srgbClr val="FFE1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91;p50"/>
            <p:cNvSpPr/>
            <p:nvPr/>
          </p:nvSpPr>
          <p:spPr>
            <a:xfrm>
              <a:off x="8906900" y="3221625"/>
              <a:ext cx="397400" cy="166825"/>
            </a:xfrm>
            <a:custGeom>
              <a:avLst/>
              <a:gdLst/>
              <a:ahLst/>
              <a:cxnLst/>
              <a:rect l="l" t="t" r="r" b="b"/>
              <a:pathLst>
                <a:path w="15896" h="6673" extrusionOk="0">
                  <a:moveTo>
                    <a:pt x="7975" y="0"/>
                  </a:moveTo>
                  <a:cubicBezTo>
                    <a:pt x="3554" y="0"/>
                    <a:pt x="1" y="6673"/>
                    <a:pt x="1" y="6673"/>
                  </a:cubicBezTo>
                  <a:lnTo>
                    <a:pt x="15895" y="6673"/>
                  </a:lnTo>
                  <a:cubicBezTo>
                    <a:pt x="15895" y="6646"/>
                    <a:pt x="12342" y="0"/>
                    <a:pt x="7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92;p50"/>
            <p:cNvSpPr/>
            <p:nvPr/>
          </p:nvSpPr>
          <p:spPr>
            <a:xfrm>
              <a:off x="8958450" y="2770700"/>
              <a:ext cx="294975" cy="147175"/>
            </a:xfrm>
            <a:custGeom>
              <a:avLst/>
              <a:gdLst/>
              <a:ahLst/>
              <a:cxnLst/>
              <a:rect l="l" t="t" r="r" b="b"/>
              <a:pathLst>
                <a:path w="11799" h="5887" extrusionOk="0">
                  <a:moveTo>
                    <a:pt x="27" y="0"/>
                  </a:moveTo>
                  <a:cubicBezTo>
                    <a:pt x="0" y="0"/>
                    <a:pt x="4231" y="5886"/>
                    <a:pt x="5913" y="5886"/>
                  </a:cubicBezTo>
                  <a:cubicBezTo>
                    <a:pt x="7540" y="5886"/>
                    <a:pt x="11799" y="0"/>
                    <a:pt x="11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93;p50"/>
            <p:cNvSpPr/>
            <p:nvPr/>
          </p:nvSpPr>
          <p:spPr>
            <a:xfrm>
              <a:off x="8887925" y="2507600"/>
              <a:ext cx="184450" cy="342450"/>
            </a:xfrm>
            <a:custGeom>
              <a:avLst/>
              <a:gdLst/>
              <a:ahLst/>
              <a:cxnLst/>
              <a:rect l="l" t="t" r="r" b="b"/>
              <a:pathLst>
                <a:path w="7378" h="13698" extrusionOk="0">
                  <a:moveTo>
                    <a:pt x="1438" y="0"/>
                  </a:moveTo>
                  <a:lnTo>
                    <a:pt x="1438" y="0"/>
                  </a:lnTo>
                  <a:cubicBezTo>
                    <a:pt x="1438" y="1"/>
                    <a:pt x="1" y="8409"/>
                    <a:pt x="7378" y="13698"/>
                  </a:cubicBezTo>
                  <a:cubicBezTo>
                    <a:pt x="7378" y="13671"/>
                    <a:pt x="2658" y="7107"/>
                    <a:pt x="1438" y="0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94;p50"/>
            <p:cNvSpPr/>
            <p:nvPr/>
          </p:nvSpPr>
          <p:spPr>
            <a:xfrm>
              <a:off x="8874350" y="3012775"/>
              <a:ext cx="206850" cy="372975"/>
            </a:xfrm>
            <a:custGeom>
              <a:avLst/>
              <a:gdLst/>
              <a:ahLst/>
              <a:cxnLst/>
              <a:rect l="l" t="t" r="r" b="b"/>
              <a:pathLst>
                <a:path w="8274" h="14919" extrusionOk="0">
                  <a:moveTo>
                    <a:pt x="8246" y="0"/>
                  </a:moveTo>
                  <a:lnTo>
                    <a:pt x="8246" y="0"/>
                  </a:lnTo>
                  <a:cubicBezTo>
                    <a:pt x="1" y="5805"/>
                    <a:pt x="1899" y="14918"/>
                    <a:pt x="1899" y="14918"/>
                  </a:cubicBezTo>
                  <a:cubicBezTo>
                    <a:pt x="3066" y="7134"/>
                    <a:pt x="8273" y="0"/>
                    <a:pt x="8246" y="0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95;p50"/>
            <p:cNvSpPr/>
            <p:nvPr/>
          </p:nvSpPr>
          <p:spPr>
            <a:xfrm>
              <a:off x="8704150" y="2302800"/>
              <a:ext cx="120725" cy="120050"/>
            </a:xfrm>
            <a:custGeom>
              <a:avLst/>
              <a:gdLst/>
              <a:ahLst/>
              <a:cxnLst/>
              <a:rect l="l" t="t" r="r" b="b"/>
              <a:pathLst>
                <a:path w="4829" h="4802" extrusionOk="0">
                  <a:moveTo>
                    <a:pt x="2415" y="1"/>
                  </a:moveTo>
                  <a:cubicBezTo>
                    <a:pt x="1086" y="1"/>
                    <a:pt x="1" y="1086"/>
                    <a:pt x="1" y="2415"/>
                  </a:cubicBezTo>
                  <a:cubicBezTo>
                    <a:pt x="1" y="3717"/>
                    <a:pt x="1086" y="4802"/>
                    <a:pt x="2415" y="4802"/>
                  </a:cubicBezTo>
                  <a:cubicBezTo>
                    <a:pt x="3744" y="4802"/>
                    <a:pt x="4829" y="3717"/>
                    <a:pt x="4829" y="2415"/>
                  </a:cubicBezTo>
                  <a:cubicBezTo>
                    <a:pt x="4829" y="1086"/>
                    <a:pt x="3744" y="1"/>
                    <a:pt x="2415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96;p50"/>
            <p:cNvSpPr/>
            <p:nvPr/>
          </p:nvSpPr>
          <p:spPr>
            <a:xfrm>
              <a:off x="8704150" y="3480650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5" y="1"/>
                  </a:moveTo>
                  <a:cubicBezTo>
                    <a:pt x="1086" y="1"/>
                    <a:pt x="1" y="1086"/>
                    <a:pt x="1" y="2415"/>
                  </a:cubicBezTo>
                  <a:cubicBezTo>
                    <a:pt x="1" y="3744"/>
                    <a:pt x="1086" y="4829"/>
                    <a:pt x="2415" y="4829"/>
                  </a:cubicBezTo>
                  <a:cubicBezTo>
                    <a:pt x="3744" y="4829"/>
                    <a:pt x="4829" y="3744"/>
                    <a:pt x="4829" y="2415"/>
                  </a:cubicBezTo>
                  <a:cubicBezTo>
                    <a:pt x="4829" y="1086"/>
                    <a:pt x="3744" y="1"/>
                    <a:pt x="2415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97;p50"/>
            <p:cNvSpPr/>
            <p:nvPr/>
          </p:nvSpPr>
          <p:spPr>
            <a:xfrm>
              <a:off x="9386325" y="2302800"/>
              <a:ext cx="120725" cy="120050"/>
            </a:xfrm>
            <a:custGeom>
              <a:avLst/>
              <a:gdLst/>
              <a:ahLst/>
              <a:cxnLst/>
              <a:rect l="l" t="t" r="r" b="b"/>
              <a:pathLst>
                <a:path w="4829" h="4802" extrusionOk="0">
                  <a:moveTo>
                    <a:pt x="2414" y="1"/>
                  </a:moveTo>
                  <a:cubicBezTo>
                    <a:pt x="1085" y="1"/>
                    <a:pt x="0" y="1086"/>
                    <a:pt x="0" y="2415"/>
                  </a:cubicBezTo>
                  <a:cubicBezTo>
                    <a:pt x="0" y="3717"/>
                    <a:pt x="1085" y="4802"/>
                    <a:pt x="2414" y="4802"/>
                  </a:cubicBezTo>
                  <a:cubicBezTo>
                    <a:pt x="3743" y="4802"/>
                    <a:pt x="4828" y="3717"/>
                    <a:pt x="4828" y="2415"/>
                  </a:cubicBezTo>
                  <a:cubicBezTo>
                    <a:pt x="4828" y="1086"/>
                    <a:pt x="3743" y="1"/>
                    <a:pt x="2414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98;p50"/>
            <p:cNvSpPr/>
            <p:nvPr/>
          </p:nvSpPr>
          <p:spPr>
            <a:xfrm>
              <a:off x="9386325" y="3480650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4" y="1"/>
                  </a:moveTo>
                  <a:cubicBezTo>
                    <a:pt x="1085" y="1"/>
                    <a:pt x="0" y="1086"/>
                    <a:pt x="0" y="2415"/>
                  </a:cubicBezTo>
                  <a:cubicBezTo>
                    <a:pt x="0" y="3744"/>
                    <a:pt x="1085" y="4829"/>
                    <a:pt x="2414" y="4829"/>
                  </a:cubicBezTo>
                  <a:cubicBezTo>
                    <a:pt x="3743" y="4829"/>
                    <a:pt x="4828" y="3744"/>
                    <a:pt x="4828" y="2415"/>
                  </a:cubicBezTo>
                  <a:cubicBezTo>
                    <a:pt x="4828" y="1086"/>
                    <a:pt x="3743" y="1"/>
                    <a:pt x="2414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99;p50"/>
            <p:cNvSpPr/>
            <p:nvPr/>
          </p:nvSpPr>
          <p:spPr>
            <a:xfrm>
              <a:off x="8727875" y="2487250"/>
              <a:ext cx="71925" cy="295675"/>
            </a:xfrm>
            <a:custGeom>
              <a:avLst/>
              <a:gdLst/>
              <a:ahLst/>
              <a:cxnLst/>
              <a:rect l="l" t="t" r="r" b="b"/>
              <a:pathLst>
                <a:path w="2877" h="11827" extrusionOk="0">
                  <a:moveTo>
                    <a:pt x="1330" y="0"/>
                  </a:moveTo>
                  <a:cubicBezTo>
                    <a:pt x="571" y="0"/>
                    <a:pt x="1" y="624"/>
                    <a:pt x="1" y="1329"/>
                  </a:cubicBezTo>
                  <a:lnTo>
                    <a:pt x="1" y="10524"/>
                  </a:lnTo>
                  <a:cubicBezTo>
                    <a:pt x="1" y="11257"/>
                    <a:pt x="625" y="11826"/>
                    <a:pt x="1330" y="11826"/>
                  </a:cubicBezTo>
                  <a:lnTo>
                    <a:pt x="1574" y="11826"/>
                  </a:lnTo>
                  <a:cubicBezTo>
                    <a:pt x="2306" y="11826"/>
                    <a:pt x="2876" y="11230"/>
                    <a:pt x="2876" y="10524"/>
                  </a:cubicBezTo>
                  <a:lnTo>
                    <a:pt x="2876" y="1329"/>
                  </a:lnTo>
                  <a:cubicBezTo>
                    <a:pt x="2876" y="570"/>
                    <a:pt x="2279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00;p50"/>
            <p:cNvSpPr/>
            <p:nvPr/>
          </p:nvSpPr>
          <p:spPr>
            <a:xfrm>
              <a:off x="8734000" y="2780875"/>
              <a:ext cx="61050" cy="133600"/>
            </a:xfrm>
            <a:custGeom>
              <a:avLst/>
              <a:gdLst/>
              <a:ahLst/>
              <a:cxnLst/>
              <a:rect l="l" t="t" r="r" b="b"/>
              <a:pathLst>
                <a:path w="2442" h="5344" extrusionOk="0">
                  <a:moveTo>
                    <a:pt x="1112" y="0"/>
                  </a:moveTo>
                  <a:cubicBezTo>
                    <a:pt x="515" y="0"/>
                    <a:pt x="0" y="515"/>
                    <a:pt x="0" y="1112"/>
                  </a:cubicBezTo>
                  <a:lnTo>
                    <a:pt x="0" y="4231"/>
                  </a:lnTo>
                  <a:cubicBezTo>
                    <a:pt x="0" y="4855"/>
                    <a:pt x="515" y="5343"/>
                    <a:pt x="1112" y="5343"/>
                  </a:cubicBezTo>
                  <a:lnTo>
                    <a:pt x="1329" y="5343"/>
                  </a:lnTo>
                  <a:cubicBezTo>
                    <a:pt x="1926" y="5343"/>
                    <a:pt x="2441" y="4855"/>
                    <a:pt x="2441" y="4231"/>
                  </a:cubicBezTo>
                  <a:lnTo>
                    <a:pt x="2441" y="1112"/>
                  </a:lnTo>
                  <a:cubicBezTo>
                    <a:pt x="2441" y="515"/>
                    <a:pt x="1926" y="0"/>
                    <a:pt x="1329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1;p50"/>
            <p:cNvSpPr/>
            <p:nvPr/>
          </p:nvSpPr>
          <p:spPr>
            <a:xfrm>
              <a:off x="8727875" y="3120600"/>
              <a:ext cx="71925" cy="295650"/>
            </a:xfrm>
            <a:custGeom>
              <a:avLst/>
              <a:gdLst/>
              <a:ahLst/>
              <a:cxnLst/>
              <a:rect l="l" t="t" r="r" b="b"/>
              <a:pathLst>
                <a:path w="2877" h="11826" extrusionOk="0">
                  <a:moveTo>
                    <a:pt x="1330" y="0"/>
                  </a:moveTo>
                  <a:cubicBezTo>
                    <a:pt x="625" y="0"/>
                    <a:pt x="1" y="570"/>
                    <a:pt x="1" y="1329"/>
                  </a:cubicBezTo>
                  <a:lnTo>
                    <a:pt x="1" y="10524"/>
                  </a:lnTo>
                  <a:cubicBezTo>
                    <a:pt x="1" y="11229"/>
                    <a:pt x="571" y="11826"/>
                    <a:pt x="1330" y="11826"/>
                  </a:cubicBezTo>
                  <a:lnTo>
                    <a:pt x="1574" y="11826"/>
                  </a:lnTo>
                  <a:cubicBezTo>
                    <a:pt x="2279" y="11826"/>
                    <a:pt x="2876" y="11256"/>
                    <a:pt x="2876" y="10524"/>
                  </a:cubicBezTo>
                  <a:lnTo>
                    <a:pt x="2876" y="1329"/>
                  </a:lnTo>
                  <a:cubicBezTo>
                    <a:pt x="2876" y="624"/>
                    <a:pt x="2306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02;p50"/>
            <p:cNvSpPr/>
            <p:nvPr/>
          </p:nvSpPr>
          <p:spPr>
            <a:xfrm>
              <a:off x="8734000" y="2989050"/>
              <a:ext cx="61050" cy="134275"/>
            </a:xfrm>
            <a:custGeom>
              <a:avLst/>
              <a:gdLst/>
              <a:ahLst/>
              <a:cxnLst/>
              <a:rect l="l" t="t" r="r" b="b"/>
              <a:pathLst>
                <a:path w="2442" h="5371" extrusionOk="0">
                  <a:moveTo>
                    <a:pt x="1112" y="0"/>
                  </a:moveTo>
                  <a:cubicBezTo>
                    <a:pt x="515" y="0"/>
                    <a:pt x="0" y="515"/>
                    <a:pt x="0" y="1112"/>
                  </a:cubicBezTo>
                  <a:lnTo>
                    <a:pt x="0" y="4231"/>
                  </a:lnTo>
                  <a:cubicBezTo>
                    <a:pt x="0" y="4855"/>
                    <a:pt x="515" y="5371"/>
                    <a:pt x="1112" y="5371"/>
                  </a:cubicBezTo>
                  <a:lnTo>
                    <a:pt x="1329" y="5371"/>
                  </a:lnTo>
                  <a:cubicBezTo>
                    <a:pt x="1926" y="5371"/>
                    <a:pt x="2441" y="4855"/>
                    <a:pt x="2441" y="4231"/>
                  </a:cubicBezTo>
                  <a:lnTo>
                    <a:pt x="2441" y="1112"/>
                  </a:lnTo>
                  <a:cubicBezTo>
                    <a:pt x="2441" y="515"/>
                    <a:pt x="1926" y="0"/>
                    <a:pt x="1329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03;p50"/>
            <p:cNvSpPr/>
            <p:nvPr/>
          </p:nvSpPr>
          <p:spPr>
            <a:xfrm>
              <a:off x="8704150" y="2893425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5" y="1"/>
                  </a:moveTo>
                  <a:cubicBezTo>
                    <a:pt x="1086" y="1"/>
                    <a:pt x="1" y="1086"/>
                    <a:pt x="1" y="2415"/>
                  </a:cubicBezTo>
                  <a:cubicBezTo>
                    <a:pt x="1" y="3744"/>
                    <a:pt x="1086" y="4829"/>
                    <a:pt x="2415" y="4829"/>
                  </a:cubicBezTo>
                  <a:cubicBezTo>
                    <a:pt x="3744" y="4829"/>
                    <a:pt x="4829" y="3717"/>
                    <a:pt x="4829" y="2415"/>
                  </a:cubicBezTo>
                  <a:cubicBezTo>
                    <a:pt x="4829" y="1086"/>
                    <a:pt x="3744" y="1"/>
                    <a:pt x="2415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04;p50"/>
            <p:cNvSpPr/>
            <p:nvPr/>
          </p:nvSpPr>
          <p:spPr>
            <a:xfrm>
              <a:off x="9410050" y="2487250"/>
              <a:ext cx="71900" cy="295675"/>
            </a:xfrm>
            <a:custGeom>
              <a:avLst/>
              <a:gdLst/>
              <a:ahLst/>
              <a:cxnLst/>
              <a:rect l="l" t="t" r="r" b="b"/>
              <a:pathLst>
                <a:path w="2876" h="11827" extrusionOk="0">
                  <a:moveTo>
                    <a:pt x="1330" y="0"/>
                  </a:moveTo>
                  <a:cubicBezTo>
                    <a:pt x="570" y="0"/>
                    <a:pt x="1" y="624"/>
                    <a:pt x="1" y="1329"/>
                  </a:cubicBezTo>
                  <a:lnTo>
                    <a:pt x="1" y="10524"/>
                  </a:lnTo>
                  <a:cubicBezTo>
                    <a:pt x="1" y="11257"/>
                    <a:pt x="624" y="11826"/>
                    <a:pt x="1330" y="11826"/>
                  </a:cubicBezTo>
                  <a:lnTo>
                    <a:pt x="1574" y="11826"/>
                  </a:lnTo>
                  <a:cubicBezTo>
                    <a:pt x="2306" y="11826"/>
                    <a:pt x="2876" y="11230"/>
                    <a:pt x="2876" y="10524"/>
                  </a:cubicBezTo>
                  <a:lnTo>
                    <a:pt x="2876" y="1329"/>
                  </a:lnTo>
                  <a:cubicBezTo>
                    <a:pt x="2876" y="570"/>
                    <a:pt x="2279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05;p50"/>
            <p:cNvSpPr/>
            <p:nvPr/>
          </p:nvSpPr>
          <p:spPr>
            <a:xfrm>
              <a:off x="9416150" y="2780875"/>
              <a:ext cx="61050" cy="133600"/>
            </a:xfrm>
            <a:custGeom>
              <a:avLst/>
              <a:gdLst/>
              <a:ahLst/>
              <a:cxnLst/>
              <a:rect l="l" t="t" r="r" b="b"/>
              <a:pathLst>
                <a:path w="2442" h="5344" extrusionOk="0">
                  <a:moveTo>
                    <a:pt x="1113" y="0"/>
                  </a:moveTo>
                  <a:cubicBezTo>
                    <a:pt x="516" y="0"/>
                    <a:pt x="1" y="515"/>
                    <a:pt x="1" y="1112"/>
                  </a:cubicBezTo>
                  <a:lnTo>
                    <a:pt x="1" y="4231"/>
                  </a:lnTo>
                  <a:cubicBezTo>
                    <a:pt x="1" y="4855"/>
                    <a:pt x="516" y="5343"/>
                    <a:pt x="1113" y="5343"/>
                  </a:cubicBezTo>
                  <a:lnTo>
                    <a:pt x="1330" y="5343"/>
                  </a:lnTo>
                  <a:cubicBezTo>
                    <a:pt x="1926" y="5343"/>
                    <a:pt x="2442" y="4855"/>
                    <a:pt x="2442" y="4231"/>
                  </a:cubicBezTo>
                  <a:lnTo>
                    <a:pt x="2442" y="1112"/>
                  </a:lnTo>
                  <a:cubicBezTo>
                    <a:pt x="2442" y="515"/>
                    <a:pt x="1926" y="0"/>
                    <a:pt x="1330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06;p50"/>
            <p:cNvSpPr/>
            <p:nvPr/>
          </p:nvSpPr>
          <p:spPr>
            <a:xfrm>
              <a:off x="9410050" y="3120600"/>
              <a:ext cx="71900" cy="295650"/>
            </a:xfrm>
            <a:custGeom>
              <a:avLst/>
              <a:gdLst/>
              <a:ahLst/>
              <a:cxnLst/>
              <a:rect l="l" t="t" r="r" b="b"/>
              <a:pathLst>
                <a:path w="2876" h="11826" extrusionOk="0">
                  <a:moveTo>
                    <a:pt x="1330" y="0"/>
                  </a:moveTo>
                  <a:cubicBezTo>
                    <a:pt x="624" y="0"/>
                    <a:pt x="1" y="570"/>
                    <a:pt x="1" y="1329"/>
                  </a:cubicBezTo>
                  <a:lnTo>
                    <a:pt x="1" y="10524"/>
                  </a:lnTo>
                  <a:cubicBezTo>
                    <a:pt x="1" y="11229"/>
                    <a:pt x="570" y="11826"/>
                    <a:pt x="1330" y="11826"/>
                  </a:cubicBezTo>
                  <a:lnTo>
                    <a:pt x="1574" y="11826"/>
                  </a:lnTo>
                  <a:cubicBezTo>
                    <a:pt x="2279" y="11826"/>
                    <a:pt x="2876" y="11256"/>
                    <a:pt x="2876" y="10524"/>
                  </a:cubicBezTo>
                  <a:lnTo>
                    <a:pt x="2876" y="1329"/>
                  </a:lnTo>
                  <a:cubicBezTo>
                    <a:pt x="2876" y="624"/>
                    <a:pt x="2306" y="0"/>
                    <a:pt x="1574" y="0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07;p50"/>
            <p:cNvSpPr/>
            <p:nvPr/>
          </p:nvSpPr>
          <p:spPr>
            <a:xfrm>
              <a:off x="9416150" y="2989050"/>
              <a:ext cx="61050" cy="134275"/>
            </a:xfrm>
            <a:custGeom>
              <a:avLst/>
              <a:gdLst/>
              <a:ahLst/>
              <a:cxnLst/>
              <a:rect l="l" t="t" r="r" b="b"/>
              <a:pathLst>
                <a:path w="2442" h="5371" extrusionOk="0">
                  <a:moveTo>
                    <a:pt x="1113" y="0"/>
                  </a:moveTo>
                  <a:cubicBezTo>
                    <a:pt x="516" y="0"/>
                    <a:pt x="1" y="515"/>
                    <a:pt x="1" y="1112"/>
                  </a:cubicBezTo>
                  <a:lnTo>
                    <a:pt x="1" y="4231"/>
                  </a:lnTo>
                  <a:cubicBezTo>
                    <a:pt x="1" y="4855"/>
                    <a:pt x="516" y="5371"/>
                    <a:pt x="1113" y="5371"/>
                  </a:cubicBezTo>
                  <a:lnTo>
                    <a:pt x="1330" y="5371"/>
                  </a:lnTo>
                  <a:cubicBezTo>
                    <a:pt x="1926" y="5371"/>
                    <a:pt x="2442" y="4855"/>
                    <a:pt x="2442" y="4231"/>
                  </a:cubicBezTo>
                  <a:lnTo>
                    <a:pt x="2442" y="1112"/>
                  </a:lnTo>
                  <a:cubicBezTo>
                    <a:pt x="2442" y="515"/>
                    <a:pt x="1926" y="0"/>
                    <a:pt x="1330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08;p50"/>
            <p:cNvSpPr/>
            <p:nvPr/>
          </p:nvSpPr>
          <p:spPr>
            <a:xfrm>
              <a:off x="9386325" y="2893425"/>
              <a:ext cx="120725" cy="120725"/>
            </a:xfrm>
            <a:custGeom>
              <a:avLst/>
              <a:gdLst/>
              <a:ahLst/>
              <a:cxnLst/>
              <a:rect l="l" t="t" r="r" b="b"/>
              <a:pathLst>
                <a:path w="4829" h="4829" extrusionOk="0">
                  <a:moveTo>
                    <a:pt x="2414" y="1"/>
                  </a:moveTo>
                  <a:cubicBezTo>
                    <a:pt x="1085" y="1"/>
                    <a:pt x="0" y="1086"/>
                    <a:pt x="0" y="2415"/>
                  </a:cubicBezTo>
                  <a:cubicBezTo>
                    <a:pt x="0" y="3744"/>
                    <a:pt x="1085" y="4829"/>
                    <a:pt x="2414" y="4829"/>
                  </a:cubicBezTo>
                  <a:cubicBezTo>
                    <a:pt x="3743" y="4829"/>
                    <a:pt x="4828" y="3717"/>
                    <a:pt x="4828" y="2415"/>
                  </a:cubicBezTo>
                  <a:cubicBezTo>
                    <a:pt x="4828" y="1086"/>
                    <a:pt x="3743" y="1"/>
                    <a:pt x="2414" y="1"/>
                  </a:cubicBezTo>
                  <a:close/>
                </a:path>
              </a:pathLst>
            </a:custGeom>
            <a:solidFill>
              <a:srgbClr val="DDC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09;p50"/>
            <p:cNvSpPr/>
            <p:nvPr/>
          </p:nvSpPr>
          <p:spPr>
            <a:xfrm>
              <a:off x="8700075" y="2416050"/>
              <a:ext cx="810350" cy="100375"/>
            </a:xfrm>
            <a:custGeom>
              <a:avLst/>
              <a:gdLst/>
              <a:ahLst/>
              <a:cxnLst/>
              <a:rect l="l" t="t" r="r" b="b"/>
              <a:pathLst>
                <a:path w="32414" h="4015" extrusionOk="0">
                  <a:moveTo>
                    <a:pt x="679" y="0"/>
                  </a:moveTo>
                  <a:cubicBezTo>
                    <a:pt x="299" y="0"/>
                    <a:pt x="1" y="326"/>
                    <a:pt x="1" y="679"/>
                  </a:cubicBezTo>
                  <a:lnTo>
                    <a:pt x="1" y="3337"/>
                  </a:lnTo>
                  <a:cubicBezTo>
                    <a:pt x="1" y="3716"/>
                    <a:pt x="299" y="4015"/>
                    <a:pt x="679" y="4015"/>
                  </a:cubicBezTo>
                  <a:lnTo>
                    <a:pt x="31736" y="4015"/>
                  </a:lnTo>
                  <a:cubicBezTo>
                    <a:pt x="32115" y="4015"/>
                    <a:pt x="32414" y="3716"/>
                    <a:pt x="32414" y="3337"/>
                  </a:cubicBezTo>
                  <a:lnTo>
                    <a:pt x="32414" y="679"/>
                  </a:lnTo>
                  <a:cubicBezTo>
                    <a:pt x="32414" y="326"/>
                    <a:pt x="32115" y="0"/>
                    <a:pt x="31736" y="0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10;p50"/>
            <p:cNvSpPr/>
            <p:nvPr/>
          </p:nvSpPr>
          <p:spPr>
            <a:xfrm>
              <a:off x="8700075" y="3387750"/>
              <a:ext cx="810350" cy="99700"/>
            </a:xfrm>
            <a:custGeom>
              <a:avLst/>
              <a:gdLst/>
              <a:ahLst/>
              <a:cxnLst/>
              <a:rect l="l" t="t" r="r" b="b"/>
              <a:pathLst>
                <a:path w="32414" h="3988" extrusionOk="0">
                  <a:moveTo>
                    <a:pt x="679" y="1"/>
                  </a:moveTo>
                  <a:cubicBezTo>
                    <a:pt x="299" y="1"/>
                    <a:pt x="1" y="299"/>
                    <a:pt x="1" y="679"/>
                  </a:cubicBezTo>
                  <a:lnTo>
                    <a:pt x="1" y="3310"/>
                  </a:lnTo>
                  <a:cubicBezTo>
                    <a:pt x="1" y="3690"/>
                    <a:pt x="299" y="3988"/>
                    <a:pt x="679" y="3988"/>
                  </a:cubicBezTo>
                  <a:lnTo>
                    <a:pt x="31736" y="3988"/>
                  </a:lnTo>
                  <a:cubicBezTo>
                    <a:pt x="32115" y="3988"/>
                    <a:pt x="32414" y="3690"/>
                    <a:pt x="32414" y="3310"/>
                  </a:cubicBezTo>
                  <a:lnTo>
                    <a:pt x="32414" y="679"/>
                  </a:lnTo>
                  <a:cubicBezTo>
                    <a:pt x="32414" y="299"/>
                    <a:pt x="32115" y="1"/>
                    <a:pt x="31736" y="1"/>
                  </a:cubicBezTo>
                  <a:close/>
                </a:path>
              </a:pathLst>
            </a:custGeom>
            <a:solidFill>
              <a:srgbClr val="D4B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582;p50"/>
          <p:cNvGrpSpPr/>
          <p:nvPr/>
        </p:nvGrpSpPr>
        <p:grpSpPr>
          <a:xfrm>
            <a:off x="6582861" y="949678"/>
            <a:ext cx="2360270" cy="2894611"/>
            <a:chOff x="409535" y="2976244"/>
            <a:chExt cx="381803" cy="468232"/>
          </a:xfrm>
        </p:grpSpPr>
        <p:sp>
          <p:nvSpPr>
            <p:cNvPr id="8" name="Google Shape;583;p50"/>
            <p:cNvSpPr/>
            <p:nvPr/>
          </p:nvSpPr>
          <p:spPr>
            <a:xfrm>
              <a:off x="427862" y="3373926"/>
              <a:ext cx="37325" cy="42050"/>
            </a:xfrm>
            <a:custGeom>
              <a:avLst/>
              <a:gdLst/>
              <a:ahLst/>
              <a:cxnLst/>
              <a:rect l="l" t="t" r="r" b="b"/>
              <a:pathLst>
                <a:path w="1493" h="1682" extrusionOk="0">
                  <a:moveTo>
                    <a:pt x="733" y="0"/>
                  </a:moveTo>
                  <a:cubicBezTo>
                    <a:pt x="570" y="814"/>
                    <a:pt x="0" y="841"/>
                    <a:pt x="0" y="841"/>
                  </a:cubicBezTo>
                  <a:cubicBezTo>
                    <a:pt x="0" y="841"/>
                    <a:pt x="570" y="895"/>
                    <a:pt x="733" y="1682"/>
                  </a:cubicBezTo>
                  <a:cubicBezTo>
                    <a:pt x="896" y="868"/>
                    <a:pt x="1492" y="841"/>
                    <a:pt x="1492" y="841"/>
                  </a:cubicBezTo>
                  <a:cubicBezTo>
                    <a:pt x="1492" y="841"/>
                    <a:pt x="896" y="760"/>
                    <a:pt x="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84;p50"/>
            <p:cNvSpPr/>
            <p:nvPr/>
          </p:nvSpPr>
          <p:spPr>
            <a:xfrm>
              <a:off x="495455" y="2976244"/>
              <a:ext cx="33925" cy="39350"/>
            </a:xfrm>
            <a:custGeom>
              <a:avLst/>
              <a:gdLst/>
              <a:ahLst/>
              <a:cxnLst/>
              <a:rect l="l" t="t" r="r" b="b"/>
              <a:pathLst>
                <a:path w="1357" h="1574" extrusionOk="0">
                  <a:moveTo>
                    <a:pt x="679" y="0"/>
                  </a:moveTo>
                  <a:cubicBezTo>
                    <a:pt x="543" y="705"/>
                    <a:pt x="1" y="787"/>
                    <a:pt x="1" y="787"/>
                  </a:cubicBezTo>
                  <a:cubicBezTo>
                    <a:pt x="1" y="787"/>
                    <a:pt x="543" y="814"/>
                    <a:pt x="679" y="1573"/>
                  </a:cubicBezTo>
                  <a:cubicBezTo>
                    <a:pt x="814" y="841"/>
                    <a:pt x="1357" y="787"/>
                    <a:pt x="1357" y="787"/>
                  </a:cubicBezTo>
                  <a:cubicBezTo>
                    <a:pt x="1357" y="787"/>
                    <a:pt x="814" y="760"/>
                    <a:pt x="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85;p50"/>
            <p:cNvSpPr/>
            <p:nvPr/>
          </p:nvSpPr>
          <p:spPr>
            <a:xfrm>
              <a:off x="583173" y="3415976"/>
              <a:ext cx="25100" cy="28500"/>
            </a:xfrm>
            <a:custGeom>
              <a:avLst/>
              <a:gdLst/>
              <a:ahLst/>
              <a:cxnLst/>
              <a:rect l="l" t="t" r="r" b="b"/>
              <a:pathLst>
                <a:path w="1004" h="1140" extrusionOk="0">
                  <a:moveTo>
                    <a:pt x="516" y="0"/>
                  </a:moveTo>
                  <a:cubicBezTo>
                    <a:pt x="407" y="543"/>
                    <a:pt x="0" y="570"/>
                    <a:pt x="0" y="570"/>
                  </a:cubicBezTo>
                  <a:cubicBezTo>
                    <a:pt x="0" y="570"/>
                    <a:pt x="380" y="597"/>
                    <a:pt x="516" y="1139"/>
                  </a:cubicBezTo>
                  <a:cubicBezTo>
                    <a:pt x="597" y="597"/>
                    <a:pt x="1004" y="570"/>
                    <a:pt x="1004" y="570"/>
                  </a:cubicBezTo>
                  <a:cubicBezTo>
                    <a:pt x="1004" y="570"/>
                    <a:pt x="597" y="516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86;p50"/>
            <p:cNvSpPr/>
            <p:nvPr/>
          </p:nvSpPr>
          <p:spPr>
            <a:xfrm>
              <a:off x="766239" y="3350609"/>
              <a:ext cx="25100" cy="29200"/>
            </a:xfrm>
            <a:custGeom>
              <a:avLst/>
              <a:gdLst/>
              <a:ahLst/>
              <a:cxnLst/>
              <a:rect l="l" t="t" r="r" b="b"/>
              <a:pathLst>
                <a:path w="1004" h="1168" extrusionOk="0">
                  <a:moveTo>
                    <a:pt x="516" y="1"/>
                  </a:moveTo>
                  <a:cubicBezTo>
                    <a:pt x="407" y="543"/>
                    <a:pt x="0" y="570"/>
                    <a:pt x="0" y="570"/>
                  </a:cubicBezTo>
                  <a:cubicBezTo>
                    <a:pt x="0" y="570"/>
                    <a:pt x="380" y="625"/>
                    <a:pt x="516" y="1167"/>
                  </a:cubicBezTo>
                  <a:cubicBezTo>
                    <a:pt x="597" y="598"/>
                    <a:pt x="1004" y="570"/>
                    <a:pt x="1004" y="570"/>
                  </a:cubicBezTo>
                  <a:cubicBezTo>
                    <a:pt x="1004" y="570"/>
                    <a:pt x="597" y="543"/>
                    <a:pt x="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87;p50"/>
            <p:cNvSpPr/>
            <p:nvPr/>
          </p:nvSpPr>
          <p:spPr>
            <a:xfrm>
              <a:off x="758096" y="3229257"/>
              <a:ext cx="31900" cy="35275"/>
            </a:xfrm>
            <a:custGeom>
              <a:avLst/>
              <a:gdLst/>
              <a:ahLst/>
              <a:cxnLst/>
              <a:rect l="l" t="t" r="r" b="b"/>
              <a:pathLst>
                <a:path w="1276" h="1411" extrusionOk="0">
                  <a:moveTo>
                    <a:pt x="624" y="0"/>
                  </a:moveTo>
                  <a:cubicBezTo>
                    <a:pt x="488" y="679"/>
                    <a:pt x="0" y="706"/>
                    <a:pt x="0" y="706"/>
                  </a:cubicBezTo>
                  <a:cubicBezTo>
                    <a:pt x="0" y="706"/>
                    <a:pt x="488" y="733"/>
                    <a:pt x="624" y="1411"/>
                  </a:cubicBezTo>
                  <a:cubicBezTo>
                    <a:pt x="760" y="733"/>
                    <a:pt x="1275" y="706"/>
                    <a:pt x="1275" y="706"/>
                  </a:cubicBezTo>
                  <a:cubicBezTo>
                    <a:pt x="1275" y="706"/>
                    <a:pt x="760" y="679"/>
                    <a:pt x="6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88;p50"/>
            <p:cNvSpPr/>
            <p:nvPr/>
          </p:nvSpPr>
          <p:spPr>
            <a:xfrm>
              <a:off x="409535" y="3071709"/>
              <a:ext cx="32575" cy="37325"/>
            </a:xfrm>
            <a:custGeom>
              <a:avLst/>
              <a:gdLst/>
              <a:ahLst/>
              <a:cxnLst/>
              <a:rect l="l" t="t" r="r" b="b"/>
              <a:pathLst>
                <a:path w="1303" h="1493" extrusionOk="0">
                  <a:moveTo>
                    <a:pt x="652" y="1"/>
                  </a:moveTo>
                  <a:cubicBezTo>
                    <a:pt x="516" y="679"/>
                    <a:pt x="1" y="760"/>
                    <a:pt x="1" y="760"/>
                  </a:cubicBezTo>
                  <a:cubicBezTo>
                    <a:pt x="1" y="760"/>
                    <a:pt x="516" y="787"/>
                    <a:pt x="652" y="1492"/>
                  </a:cubicBezTo>
                  <a:cubicBezTo>
                    <a:pt x="787" y="814"/>
                    <a:pt x="1303" y="760"/>
                    <a:pt x="1303" y="760"/>
                  </a:cubicBezTo>
                  <a:cubicBezTo>
                    <a:pt x="1303" y="760"/>
                    <a:pt x="787" y="679"/>
                    <a:pt x="6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 descr="İnsan Kulak Illüstrasyon Karikatür Efsanevi yaratık, alice harikalar sanat  baskı tipografi, png | Next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100000">
                        <a14:foregroundMark x1="50811" y1="61069" x2="37838" y2="53817"/>
                        <a14:foregroundMark x1="50000" y1="44275" x2="57297" y2="70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56" y="4581128"/>
            <a:ext cx="35242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03582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is Teması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96</Words>
  <Application>Microsoft Office PowerPoint</Application>
  <PresentationFormat>Ekran Gösterisi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PREPOSITIONS OF PLACE </vt:lpstr>
      <vt:lpstr>HI! I AM ALICE. CAN YOU FIND ME?</vt:lpstr>
      <vt:lpstr>Where is Alice?</vt:lpstr>
      <vt:lpstr>Where is Alice?</vt:lpstr>
      <vt:lpstr>Where is Alice?</vt:lpstr>
      <vt:lpstr>Where is Alice?</vt:lpstr>
      <vt:lpstr>Where is Alice?</vt:lpstr>
      <vt:lpstr>Where is Alice?</vt:lpstr>
      <vt:lpstr>Where is Alice?</vt:lpstr>
      <vt:lpstr>GOOD JOB!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PREPOSITIONS OF PLACE</dc:title>
  <dc:creator>pc</dc:creator>
  <cp:lastModifiedBy>pc</cp:lastModifiedBy>
  <cp:revision>6</cp:revision>
  <dcterms:created xsi:type="dcterms:W3CDTF">2020-10-01T07:40:38Z</dcterms:created>
  <dcterms:modified xsi:type="dcterms:W3CDTF">2020-10-02T06:29:55Z</dcterms:modified>
</cp:coreProperties>
</file>