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elephants?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penguins?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pandas?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polar bears?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seals?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parrots?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pelicans?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flamingos?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ducks?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rhinos?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tigers?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lions?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bears?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zebras?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giraffes?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camels?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monkeys?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cloud.prezentacii.org/18/11/94387/images/screen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553752"/>
            <a:ext cx="7072330" cy="5304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PresentationFormat>Экран (4:3)</PresentationFormat>
  <Paragraphs>17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elephants?</vt:lpstr>
      <vt:lpstr>rhinos?</vt:lpstr>
      <vt:lpstr>tigers?</vt:lpstr>
      <vt:lpstr>lions?</vt:lpstr>
      <vt:lpstr>bears?</vt:lpstr>
      <vt:lpstr>zebras?</vt:lpstr>
      <vt:lpstr>giraffes?</vt:lpstr>
      <vt:lpstr>camels?</vt:lpstr>
      <vt:lpstr>monkeys?</vt:lpstr>
      <vt:lpstr>penguins?</vt:lpstr>
      <vt:lpstr>pandas?</vt:lpstr>
      <vt:lpstr>polar bears?</vt:lpstr>
      <vt:lpstr>seals?</vt:lpstr>
      <vt:lpstr>parrots?</vt:lpstr>
      <vt:lpstr>pelicans?</vt:lpstr>
      <vt:lpstr>flamingos?</vt:lpstr>
      <vt:lpstr>ducks?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elephants?</dc:title>
  <dc:creator>Семья Кокины</dc:creator>
  <cp:lastModifiedBy>Семья Кокины</cp:lastModifiedBy>
  <cp:revision>1</cp:revision>
  <dcterms:created xsi:type="dcterms:W3CDTF">2021-09-22T11:28:09Z</dcterms:created>
  <dcterms:modified xsi:type="dcterms:W3CDTF">2021-09-22T11:33:32Z</dcterms:modified>
</cp:coreProperties>
</file>