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1164" r:id="rId3"/>
    <p:sldId id="731" r:id="rId4"/>
    <p:sldId id="289" r:id="rId5"/>
    <p:sldId id="732" r:id="rId6"/>
    <p:sldId id="1165" r:id="rId7"/>
    <p:sldId id="1163" r:id="rId8"/>
    <p:sldId id="1159" r:id="rId9"/>
    <p:sldId id="1160" r:id="rId10"/>
    <p:sldId id="1161" r:id="rId11"/>
    <p:sldId id="1166" r:id="rId12"/>
    <p:sldId id="1177" r:id="rId13"/>
    <p:sldId id="1167" r:id="rId14"/>
    <p:sldId id="1168" r:id="rId15"/>
    <p:sldId id="1169" r:id="rId16"/>
    <p:sldId id="1170" r:id="rId17"/>
    <p:sldId id="1171" r:id="rId18"/>
    <p:sldId id="1173" r:id="rId19"/>
    <p:sldId id="1174" r:id="rId20"/>
    <p:sldId id="11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.3" id="{2876381E-47B3-44F1-B0A4-5B0E7884DDAE}">
          <p14:sldIdLst>
            <p14:sldId id="285"/>
            <p14:sldId id="1164"/>
            <p14:sldId id="731"/>
            <p14:sldId id="289"/>
            <p14:sldId id="732"/>
            <p14:sldId id="1165"/>
            <p14:sldId id="1163"/>
            <p14:sldId id="1159"/>
            <p14:sldId id="1160"/>
            <p14:sldId id="1161"/>
            <p14:sldId id="1166"/>
            <p14:sldId id="1177"/>
            <p14:sldId id="1167"/>
            <p14:sldId id="1168"/>
            <p14:sldId id="1169"/>
            <p14:sldId id="1170"/>
            <p14:sldId id="1171"/>
            <p14:sldId id="1173"/>
            <p14:sldId id="1174"/>
            <p14:sldId id="11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C567"/>
    <a:srgbClr val="B7E3F2"/>
    <a:srgbClr val="A9DAEA"/>
    <a:srgbClr val="AFDDED"/>
    <a:srgbClr val="B3DEED"/>
    <a:srgbClr val="C12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B7D3C-19B8-43D1-8768-01D0660212F8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85771-B875-4C88-8980-DA52169D5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06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85771-B875-4C88-8980-DA52169D5D8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23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B5954-6BD9-45BA-BAFA-65E9936F7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8D91E2-31B3-4543-AE4C-3562816A2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8438BE-77E4-4AA0-A9DC-16B38E04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62681A-1FE3-44CB-B3B6-F816D5389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3DC7DC-3CC0-4136-883B-0DAC2B31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25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7FDD3-4EFD-4946-96CA-338F05B2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37948B-05B8-4C46-AF90-924F0DC1A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26AFA3-ED6C-4490-8166-5C396F89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2DFD1A-8AAF-4720-83AC-870C5EE6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E732C5-7F2B-4AFB-90A9-713C97396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BDF775-C5DA-4D4E-B961-359F3E7DE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A1E548-B8D9-416B-9CBD-F03C7779C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4E441-E2A6-4A98-BB15-91702DF4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5B9AD5-7830-4DC4-BD6C-C122291D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8933C-E5A6-4518-ACA9-F278E508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3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AD262-71D6-46AA-8EA5-0D59AA0E7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55C568-2BC1-45FE-B2E5-C92422DFE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73991D-02F7-4AB4-A46B-E5EA39C3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9E3ABC-A60E-4565-90AB-2CB722C8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3902C1-D76F-416C-9102-AA41F77B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30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676B8-7707-482E-8518-E53ECB0C1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CE2606-2854-4F31-9E49-2FCD241EA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B63449-D3D6-4207-870E-215DC63F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2C4265-0E51-474A-B217-6D6ECC92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C4AAC7-3348-4F61-89D2-2C1F9699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3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9AF6-E2EC-4236-9DC9-308144B24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80B94C-761D-4BE1-842A-90296573C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49F067-CDF4-4C02-AA69-7446686BE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FA4633-E2C4-4AA9-972B-4E5D30473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570101-F091-4469-BAC3-937AB322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C8FD01-DD0E-49FF-90A3-624D67E2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76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885B4-1CDF-4506-B427-4D4B87A4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621892-8335-457B-AC41-784E3B3D0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3E19F4-1ABB-429E-8B3D-55AEB3E2C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EEE4DC-3469-4C00-A8DB-4BCF1BF54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BDFC94-2659-4047-91F3-8A4B24E87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4ABCA0-F852-471B-A5F0-2A57C1A9B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DF9376-00E3-497A-AE20-BB02A2D8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2056E5-B513-45BF-BD88-B3C00CC8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66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17A07-AB7F-417C-BF4A-80A8AC0C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0CD9D7-B71E-4A14-84FF-7B85AC9E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8A5C79-867D-41D7-9468-8395A605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9C17E1-CEB7-4B81-88BD-452A328F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70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4D8037-20F8-4DF5-A03B-28480059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2C164F-527B-42B9-B60A-80CA442D9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A20895-9D96-49FA-A6F2-B8DCDCA3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14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EEF4F-0300-4012-A1ED-B89A8153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6EED0-131A-4DFE-8A26-69FC49D40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492333-2EDE-4ABB-B656-4F36F88D2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C2DA2D-63D5-4693-BB0F-C74828C3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F5B639-EFC6-42BA-B98C-55805D21C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F26654-14D9-41FB-9C53-059CAD4A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6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2210E-3745-4746-B949-8427C8C4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EFA4CB-F236-4945-91A5-0E4CFE49A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B24C02-4BB1-418D-81A4-58301876C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7F0E57-A29F-4AA2-852E-1409C690C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902020-B6EA-49A7-BBFE-8D50656C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5C59D8-B545-4E7A-A1E4-05E3D0DD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15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8E19-17F6-43C9-BDF1-63A5EC9CB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B1FB79-3A89-49B2-BBC8-EA5809364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40EF22-24A5-4AEF-82D0-F38AD82E8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55C88-AAF5-42E2-86E0-B2BDA778ABA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CC1DD-BAF2-4671-926E-421A99C15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B00952-25AA-41B7-A080-D1371765E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E60A1-7F5C-4924-9DA3-579D4585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3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972596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s://wordwall.net/resource/22766282" TargetMode="Externa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https://wordwall.net/resource/2412829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ent.vznaniya.ru/home/lesson/269522/Flashcard?slug=mssyZpTT&amp;onlypreview=true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quizlet.com/_a2ogmm?x=1jqt&amp;i=1bxx6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ddiesville.com/games/days-of-the-week-weekly-routines-sentence-monkey-gam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angles365.com/game/pc6m60xz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736682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wordwall.net/resource/802691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042BE44-4BAE-4044-B7A8-D5D867373D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6754E062-DD74-4217-8B80-E88569F46D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hlinkClick r:id="rId3"/>
              <a:extLst>
                <a:ext uri="{FF2B5EF4-FFF2-40B4-BE49-F238E27FC236}">
                  <a16:creationId xmlns:a16="http://schemas.microsoft.com/office/drawing/2014/main" id="{3DE5F78F-9FEC-40BC-9CCD-CC9238936354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013FE3-8F5F-42FB-A89F-C96291BACEB6}"/>
              </a:ext>
            </a:extLst>
          </p:cNvPr>
          <p:cNvSpPr/>
          <p:nvPr/>
        </p:nvSpPr>
        <p:spPr>
          <a:xfrm>
            <a:off x="145774" y="1020417"/>
            <a:ext cx="5115339" cy="4664766"/>
          </a:xfrm>
          <a:prstGeom prst="rect">
            <a:avLst/>
          </a:prstGeom>
          <a:solidFill>
            <a:srgbClr val="A9DAE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E41026-68B0-4BC0-B764-64D1BD3D7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008" y="1395570"/>
            <a:ext cx="1762125" cy="1162050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03A083-5DD4-42E9-A6C2-E525A87D1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74" y="2721173"/>
            <a:ext cx="4155592" cy="695677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E937BB-843E-4BB6-82EE-74CF2B0F2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899" y="3443544"/>
            <a:ext cx="3216343" cy="505626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D90D5A-394C-4A72-B6B9-E21CF1561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8420" y="4026645"/>
            <a:ext cx="2019300" cy="552450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445132-E076-483A-8675-F1C75BBE7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95" y="4736684"/>
            <a:ext cx="4095750" cy="352425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16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C7ECD12-D6B8-4BC4-8852-3E1B49EB8386}"/>
              </a:ext>
            </a:extLst>
          </p:cNvPr>
          <p:cNvGrpSpPr/>
          <p:nvPr/>
        </p:nvGrpSpPr>
        <p:grpSpPr>
          <a:xfrm>
            <a:off x="0" y="-3542"/>
            <a:ext cx="12192000" cy="6858000"/>
            <a:chOff x="0" y="0"/>
            <a:chExt cx="12192000" cy="685800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35F2298-ACB3-47BD-93FB-C2DE3B16152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9B3C7D94-2A29-407D-A22E-A9FCBAD9E9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6654D6-1D98-4472-BA11-84655476C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0"/>
          <a:stretch/>
        </p:blipFill>
        <p:spPr>
          <a:xfrm>
            <a:off x="1091418" y="482325"/>
            <a:ext cx="5610224" cy="5854486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54AAFF5-5B9D-4CEF-B93D-C1860075B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26" y="1248514"/>
            <a:ext cx="2617186" cy="3759335"/>
          </a:xfrm>
          <a:prstGeom prst="rect">
            <a:avLst/>
          </a:prstGeom>
          <a:noFill/>
          <a:ln w="28575">
            <a:solidFill>
              <a:srgbClr val="84C567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4F5FFE39-1AC5-4DA3-B062-CDF6BBAC6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1992904" y="5749770"/>
            <a:ext cx="2934522" cy="616130"/>
          </a:xfrm>
          <a:prstGeom prst="rect">
            <a:avLst/>
          </a:prstGeom>
          <a:noFill/>
          <a:ln w="28575">
            <a:solidFill>
              <a:srgbClr val="84C567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50C83A-392D-416E-BF96-98C6C5CB37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72"/>
          <a:stretch/>
        </p:blipFill>
        <p:spPr>
          <a:xfrm>
            <a:off x="6272489" y="3345450"/>
            <a:ext cx="5610225" cy="2068802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613613-290C-481D-80B9-76963ABA15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722" b="84055"/>
          <a:stretch/>
        </p:blipFill>
        <p:spPr>
          <a:xfrm>
            <a:off x="7520236" y="2695037"/>
            <a:ext cx="2596281" cy="378173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C81DF2D-0D56-41AB-8BDF-0AB4F6443CC7}"/>
              </a:ext>
            </a:extLst>
          </p:cNvPr>
          <p:cNvCxnSpPr>
            <a:cxnSpLocks/>
          </p:cNvCxnSpPr>
          <p:nvPr/>
        </p:nvCxnSpPr>
        <p:spPr>
          <a:xfrm>
            <a:off x="7520236" y="4031655"/>
            <a:ext cx="763955" cy="0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28DBFFC-1837-48F1-BA17-C995E9F6BF25}"/>
              </a:ext>
            </a:extLst>
          </p:cNvPr>
          <p:cNvSpPr/>
          <p:nvPr/>
        </p:nvSpPr>
        <p:spPr>
          <a:xfrm>
            <a:off x="9249168" y="3619035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swimming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7F12ACB-F49F-4FD0-8B5A-BC99128A264C}"/>
              </a:ext>
            </a:extLst>
          </p:cNvPr>
          <p:cNvCxnSpPr>
            <a:cxnSpLocks/>
          </p:cNvCxnSpPr>
          <p:nvPr/>
        </p:nvCxnSpPr>
        <p:spPr>
          <a:xfrm>
            <a:off x="7495213" y="4402423"/>
            <a:ext cx="652500" cy="0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925EE82-FBA4-42E8-AC3D-F7A5440DD7C7}"/>
              </a:ext>
            </a:extLst>
          </p:cNvPr>
          <p:cNvSpPr/>
          <p:nvPr/>
        </p:nvSpPr>
        <p:spPr>
          <a:xfrm>
            <a:off x="10588926" y="4071689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dinner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CFD4AE6-70FA-4E1B-BB28-AA0140DF334B}"/>
              </a:ext>
            </a:extLst>
          </p:cNvPr>
          <p:cNvCxnSpPr>
            <a:cxnSpLocks/>
          </p:cNvCxnSpPr>
          <p:nvPr/>
        </p:nvCxnSpPr>
        <p:spPr>
          <a:xfrm>
            <a:off x="7975164" y="4814130"/>
            <a:ext cx="2346316" cy="0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981A5D8-2A75-4E17-B9D2-3C8DA5FE6636}"/>
              </a:ext>
            </a:extLst>
          </p:cNvPr>
          <p:cNvSpPr/>
          <p:nvPr/>
        </p:nvSpPr>
        <p:spPr>
          <a:xfrm>
            <a:off x="10318244" y="4442457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parents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693CE28-144C-413F-B2E4-1C642836CFA8}"/>
              </a:ext>
            </a:extLst>
          </p:cNvPr>
          <p:cNvCxnSpPr>
            <a:cxnSpLocks/>
          </p:cNvCxnSpPr>
          <p:nvPr/>
        </p:nvCxnSpPr>
        <p:spPr>
          <a:xfrm>
            <a:off x="7688557" y="5182622"/>
            <a:ext cx="1129819" cy="0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4D9B660-AB43-4D03-A4A8-B420AC6F3BCE}"/>
              </a:ext>
            </a:extLst>
          </p:cNvPr>
          <p:cNvSpPr/>
          <p:nvPr/>
        </p:nvSpPr>
        <p:spPr>
          <a:xfrm>
            <a:off x="10149521" y="5045026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football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2343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36D1EE2-DE2C-4500-9523-C5B1E32E16BB}"/>
              </a:ext>
            </a:extLst>
          </p:cNvPr>
          <p:cNvGrpSpPr/>
          <p:nvPr/>
        </p:nvGrpSpPr>
        <p:grpSpPr>
          <a:xfrm>
            <a:off x="0" y="-3542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4A67A93F-A34B-4968-ACA0-B50EEAA119A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A6F50FE-9F5B-4591-92B1-719CC251FA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AAC0CE-DBFE-4F7F-B9DF-814551DAA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71" y="765641"/>
            <a:ext cx="5687716" cy="3764032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0616954-2498-4C9B-8236-83DB4A744E0C}"/>
              </a:ext>
            </a:extLst>
          </p:cNvPr>
          <p:cNvSpPr/>
          <p:nvPr/>
        </p:nvSpPr>
        <p:spPr>
          <a:xfrm>
            <a:off x="7177425" y="1725502"/>
            <a:ext cx="3490507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</a:t>
            </a:r>
          </a:p>
          <a:p>
            <a:pPr algn="ctr"/>
            <a:r>
              <a:rPr lang="en-US" i="1" dirty="0">
                <a:ln w="0"/>
              </a:rPr>
              <a:t>What else do they do at weekends?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AE3BA1A-7AA6-4CFD-A936-34DB2EF45584}"/>
              </a:ext>
            </a:extLst>
          </p:cNvPr>
          <p:cNvSpPr/>
          <p:nvPr/>
        </p:nvSpPr>
        <p:spPr>
          <a:xfrm>
            <a:off x="6934158" y="2800663"/>
            <a:ext cx="404290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  <p:pic>
        <p:nvPicPr>
          <p:cNvPr id="2" name="GG1_L1 u 6.3 - We always eat popcorn_MEL">
            <a:hlinkClick r:id="" action="ppaction://media"/>
            <a:extLst>
              <a:ext uri="{FF2B5EF4-FFF2-40B4-BE49-F238E27FC236}">
                <a16:creationId xmlns:a16="http://schemas.microsoft.com/office/drawing/2014/main" id="{D70E5468-189B-4235-8914-C1A80AD1A9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9993" y="3487757"/>
            <a:ext cx="5117936" cy="2878839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112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6EFC006-CD1E-47CE-8DF0-59C28804E5C6}"/>
              </a:ext>
            </a:extLst>
          </p:cNvPr>
          <p:cNvGrpSpPr/>
          <p:nvPr/>
        </p:nvGrpSpPr>
        <p:grpSpPr>
          <a:xfrm>
            <a:off x="0" y="-3542"/>
            <a:ext cx="12192000" cy="6858000"/>
            <a:chOff x="0" y="0"/>
            <a:chExt cx="12192000" cy="68580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D64634D-B6C6-4900-BC53-E75DBC8B8ED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3F78880-A783-45FE-88D1-6BFD51EA9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FC2AB0-A6AC-4FFD-8ADD-FE7EC1AB7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029" y="913876"/>
            <a:ext cx="5831939" cy="2962943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5246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B52BB21-A9A7-49A0-83BB-5D1743836225}"/>
              </a:ext>
            </a:extLst>
          </p:cNvPr>
          <p:cNvGrpSpPr/>
          <p:nvPr/>
        </p:nvGrpSpPr>
        <p:grpSpPr>
          <a:xfrm>
            <a:off x="0" y="-3542"/>
            <a:ext cx="12192000" cy="6858000"/>
            <a:chOff x="0" y="0"/>
            <a:chExt cx="12192000" cy="68580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BC5119B-CCA1-4DA4-A417-5C57B9196D3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61D181D-E408-4AC2-B394-F04AFD3860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C41EDF-7606-43D7-AB2F-88BF67F75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55" r="11717" b="10555"/>
          <a:stretch/>
        </p:blipFill>
        <p:spPr>
          <a:xfrm>
            <a:off x="6595574" y="2438316"/>
            <a:ext cx="4467330" cy="2113780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E8D03D-8EAB-4522-A097-F4D3A8F5356D}"/>
              </a:ext>
            </a:extLst>
          </p:cNvPr>
          <p:cNvSpPr/>
          <p:nvPr/>
        </p:nvSpPr>
        <p:spPr>
          <a:xfrm>
            <a:off x="6323008" y="1813724"/>
            <a:ext cx="501246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How often do you do these activities on these days?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169EAC-4E8E-479C-B002-BAB069472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81" y="683839"/>
            <a:ext cx="5019491" cy="2550175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535EC2-4EB2-45E5-A334-EE4525C22A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63" t="19637" r="59067" b="4613"/>
          <a:stretch/>
        </p:blipFill>
        <p:spPr>
          <a:xfrm>
            <a:off x="2465175" y="3432542"/>
            <a:ext cx="1767901" cy="2557259"/>
          </a:xfrm>
          <a:prstGeom prst="rect">
            <a:avLst/>
          </a:prstGeom>
          <a:ln w="28575">
            <a:solidFill>
              <a:srgbClr val="84C567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7A24BAF-9A42-4DBF-9BF5-ED668CA824A9}"/>
              </a:ext>
            </a:extLst>
          </p:cNvPr>
          <p:cNvSpPr/>
          <p:nvPr/>
        </p:nvSpPr>
        <p:spPr>
          <a:xfrm>
            <a:off x="7558138" y="4893816"/>
            <a:ext cx="267413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  <a:solidFill>
                  <a:srgbClr val="0070C0"/>
                </a:solidFill>
              </a:rPr>
              <a:t>I </a:t>
            </a:r>
            <a:r>
              <a:rPr lang="en-US" i="1" dirty="0">
                <a:ln w="0"/>
                <a:solidFill>
                  <a:srgbClr val="FF0000"/>
                </a:solidFill>
              </a:rPr>
              <a:t>often</a:t>
            </a:r>
            <a:r>
              <a:rPr lang="en-US" i="1" dirty="0">
                <a:ln w="0"/>
                <a:solidFill>
                  <a:srgbClr val="0070C0"/>
                </a:solidFill>
              </a:rPr>
              <a:t> watch TV on Friday.</a:t>
            </a:r>
          </a:p>
        </p:txBody>
      </p:sp>
    </p:spTree>
    <p:extLst>
      <p:ext uri="{BB962C8B-B14F-4D97-AF65-F5344CB8AC3E}">
        <p14:creationId xmlns:p14="http://schemas.microsoft.com/office/powerpoint/2010/main" val="3729127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24416A7-3CDD-4456-9C1B-863236592DB0}"/>
              </a:ext>
            </a:extLst>
          </p:cNvPr>
          <p:cNvGrpSpPr/>
          <p:nvPr/>
        </p:nvGrpSpPr>
        <p:grpSpPr>
          <a:xfrm>
            <a:off x="0" y="-3542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FE9634A9-3B21-4CFF-927E-40737E09D75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5934D26-D982-48FB-BB08-376524C00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93EE7469-4B5B-413F-92B3-19B80F69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82" y="903247"/>
            <a:ext cx="4723131" cy="2811739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5"/>
            <a:extLst>
              <a:ext uri="{FF2B5EF4-FFF2-40B4-BE49-F238E27FC236}">
                <a16:creationId xmlns:a16="http://schemas.microsoft.com/office/drawing/2014/main" id="{BF516097-6DF1-4D8E-9409-CB6771EF3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098" y="3495206"/>
            <a:ext cx="4823377" cy="2552424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763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B0D9302-98A5-4FAC-9E18-B63050D1AFF4}"/>
              </a:ext>
            </a:extLst>
          </p:cNvPr>
          <p:cNvGrpSpPr/>
          <p:nvPr/>
        </p:nvGrpSpPr>
        <p:grpSpPr>
          <a:xfrm>
            <a:off x="0" y="-3542"/>
            <a:ext cx="12192000" cy="6858000"/>
            <a:chOff x="0" y="0"/>
            <a:chExt cx="12192000" cy="68580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7535946-FA0A-4325-A1BA-705F9EC94DF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69834EC-97D6-4410-A141-F10931EFAE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FC2613-5AE3-4A01-B3A7-BEB6569F6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9" y="764596"/>
            <a:ext cx="7886700" cy="1847850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4"/>
            <a:extLst>
              <a:ext uri="{FF2B5EF4-FFF2-40B4-BE49-F238E27FC236}">
                <a16:creationId xmlns:a16="http://schemas.microsoft.com/office/drawing/2014/main" id="{43211F31-47B9-47FC-A9D5-75DDF8EBD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49" y="3497837"/>
            <a:ext cx="7658100" cy="2257425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995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27E2748-22FA-4EFE-B148-2890C8CF849C}"/>
              </a:ext>
            </a:extLst>
          </p:cNvPr>
          <p:cNvGrpSpPr/>
          <p:nvPr/>
        </p:nvGrpSpPr>
        <p:grpSpPr>
          <a:xfrm>
            <a:off x="0" y="-3542"/>
            <a:ext cx="12192000" cy="6858000"/>
            <a:chOff x="0" y="0"/>
            <a:chExt cx="12192000" cy="685800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1F963BF-BC0E-49B9-A389-5EA67C3EAEC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BB9272E-CC5A-480A-B5DE-8885073693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32C47BCF-540D-4E6C-90BA-AB3AC421D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0353" t="55658" r="8104" b="15471"/>
          <a:stretch/>
        </p:blipFill>
        <p:spPr bwMode="auto">
          <a:xfrm rot="10800000">
            <a:off x="1252689" y="317695"/>
            <a:ext cx="3607595" cy="1736511"/>
          </a:xfrm>
          <a:prstGeom prst="rect">
            <a:avLst/>
          </a:prstGeom>
          <a:noFill/>
          <a:ln w="28575">
            <a:solidFill>
              <a:srgbClr val="84C567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133735-B8F0-460F-8FB0-DF2B3C909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46" y="2897607"/>
            <a:ext cx="4621281" cy="3462688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A74E2F-7E05-442C-8A77-472588E79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942" y="2067637"/>
            <a:ext cx="3707089" cy="816539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E88760-F124-48B6-81D6-10060C4F2F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108" b="44955"/>
          <a:stretch/>
        </p:blipFill>
        <p:spPr>
          <a:xfrm>
            <a:off x="4985449" y="523353"/>
            <a:ext cx="3143250" cy="1228272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151F3D-0A91-4059-BD94-43D15E37D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310" b="3752"/>
          <a:stretch/>
        </p:blipFill>
        <p:spPr>
          <a:xfrm>
            <a:off x="8216259" y="523353"/>
            <a:ext cx="3143250" cy="1228272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F7FEFDC-F5B5-42E9-83FE-094876FB4276}"/>
              </a:ext>
            </a:extLst>
          </p:cNvPr>
          <p:cNvSpPr/>
          <p:nvPr/>
        </p:nvSpPr>
        <p:spPr>
          <a:xfrm>
            <a:off x="5834121" y="3701112"/>
            <a:ext cx="4615879" cy="338554"/>
          </a:xfrm>
          <a:prstGeom prst="rect">
            <a:avLst/>
          </a:prstGeom>
          <a:solidFill>
            <a:schemeClr val="bg1"/>
          </a:solidFill>
          <a:ln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2. Lulu and Flo </a:t>
            </a:r>
            <a:r>
              <a:rPr lang="en-US" sz="1600" i="1" dirty="0">
                <a:ln w="0"/>
                <a:solidFill>
                  <a:srgbClr val="FF0000"/>
                </a:solidFill>
              </a:rPr>
              <a:t>sometimes</a:t>
            </a:r>
            <a:r>
              <a:rPr lang="en-US" sz="1600" i="1" dirty="0">
                <a:ln w="0"/>
              </a:rPr>
              <a:t> </a:t>
            </a:r>
            <a:r>
              <a:rPr lang="en-US" sz="1600" i="1" dirty="0">
                <a:ln w="0"/>
                <a:solidFill>
                  <a:srgbClr val="0070C0"/>
                </a:solidFill>
              </a:rPr>
              <a:t>hang</a:t>
            </a:r>
            <a:r>
              <a:rPr lang="en-US" sz="1600" i="1" dirty="0">
                <a:ln w="0"/>
              </a:rPr>
              <a:t> out with Kit and Dug.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298C691-B2CE-4177-9B99-065D86AD1B6E}"/>
              </a:ext>
            </a:extLst>
          </p:cNvPr>
          <p:cNvSpPr/>
          <p:nvPr/>
        </p:nvSpPr>
        <p:spPr>
          <a:xfrm>
            <a:off x="5834121" y="4221338"/>
            <a:ext cx="2870081" cy="338554"/>
          </a:xfrm>
          <a:prstGeom prst="rect">
            <a:avLst/>
          </a:prstGeom>
          <a:solidFill>
            <a:schemeClr val="bg1"/>
          </a:solidFill>
          <a:ln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3. Lulu </a:t>
            </a:r>
            <a:r>
              <a:rPr lang="en-US" sz="1600" i="1" dirty="0">
                <a:ln w="0"/>
                <a:solidFill>
                  <a:srgbClr val="FF0000"/>
                </a:solidFill>
              </a:rPr>
              <a:t>usually</a:t>
            </a:r>
            <a:r>
              <a:rPr lang="en-US" sz="1600" i="1" dirty="0">
                <a:ln w="0"/>
              </a:rPr>
              <a:t> </a:t>
            </a:r>
            <a:r>
              <a:rPr lang="en-US" sz="1600" i="1" dirty="0">
                <a:ln w="0"/>
                <a:solidFill>
                  <a:srgbClr val="0070C0"/>
                </a:solidFill>
              </a:rPr>
              <a:t>go</a:t>
            </a:r>
            <a:r>
              <a:rPr lang="en-US" sz="1600" i="1" dirty="0">
                <a:ln w="0"/>
                <a:solidFill>
                  <a:srgbClr val="FF0000"/>
                </a:solidFill>
              </a:rPr>
              <a:t>es</a:t>
            </a:r>
            <a:r>
              <a:rPr lang="en-US" sz="1600" i="1" dirty="0">
                <a:ln w="0"/>
              </a:rPr>
              <a:t> to bed early.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5CB2F5-BC58-4B90-8CFD-44A21D837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722" y="1738543"/>
            <a:ext cx="5123160" cy="1200354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25DE683-E3F3-4360-81B4-0B47A18A52F3}"/>
              </a:ext>
            </a:extLst>
          </p:cNvPr>
          <p:cNvSpPr/>
          <p:nvPr/>
        </p:nvSpPr>
        <p:spPr>
          <a:xfrm>
            <a:off x="5834121" y="4741564"/>
            <a:ext cx="2909386" cy="338554"/>
          </a:xfrm>
          <a:prstGeom prst="rect">
            <a:avLst/>
          </a:prstGeom>
          <a:solidFill>
            <a:schemeClr val="bg1"/>
          </a:solidFill>
          <a:ln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Flo </a:t>
            </a:r>
            <a:r>
              <a:rPr lang="en-US" sz="1600" i="1" dirty="0">
                <a:ln w="0"/>
                <a:solidFill>
                  <a:srgbClr val="FF0000"/>
                </a:solidFill>
              </a:rPr>
              <a:t>never</a:t>
            </a:r>
            <a:r>
              <a:rPr lang="en-US" sz="1600" i="1" dirty="0">
                <a:ln w="0"/>
                <a:solidFill>
                  <a:srgbClr val="0070C0"/>
                </a:solidFill>
              </a:rPr>
              <a:t> plays </a:t>
            </a:r>
            <a:r>
              <a:rPr lang="en-US" sz="1600" i="1" dirty="0">
                <a:ln w="0"/>
              </a:rPr>
              <a:t>computer games.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2705604-80F0-43CD-9632-B448BDEF468D}"/>
              </a:ext>
            </a:extLst>
          </p:cNvPr>
          <p:cNvSpPr/>
          <p:nvPr/>
        </p:nvSpPr>
        <p:spPr>
          <a:xfrm>
            <a:off x="5834121" y="5261790"/>
            <a:ext cx="3319499" cy="338554"/>
          </a:xfrm>
          <a:prstGeom prst="rect">
            <a:avLst/>
          </a:prstGeom>
          <a:solidFill>
            <a:schemeClr val="bg1"/>
          </a:solidFill>
          <a:ln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5. They </a:t>
            </a:r>
            <a:r>
              <a:rPr lang="en-US" sz="1600" i="1" dirty="0">
                <a:ln w="0"/>
                <a:solidFill>
                  <a:srgbClr val="0070C0"/>
                </a:solidFill>
              </a:rPr>
              <a:t>are</a:t>
            </a:r>
            <a:r>
              <a:rPr lang="en-US" sz="1600" i="1" dirty="0">
                <a:ln w="0"/>
              </a:rPr>
              <a:t> </a:t>
            </a:r>
            <a:r>
              <a:rPr lang="en-US" sz="1600" i="1" dirty="0">
                <a:ln w="0"/>
                <a:solidFill>
                  <a:srgbClr val="FF0000"/>
                </a:solidFill>
              </a:rPr>
              <a:t>sometimes</a:t>
            </a:r>
            <a:r>
              <a:rPr lang="en-US" sz="1600" i="1" dirty="0">
                <a:ln w="0"/>
              </a:rPr>
              <a:t> late for school.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4FF8CD6-903F-4F80-8A86-A93AB358D9B3}"/>
              </a:ext>
            </a:extLst>
          </p:cNvPr>
          <p:cNvSpPr/>
          <p:nvPr/>
        </p:nvSpPr>
        <p:spPr>
          <a:xfrm>
            <a:off x="5834121" y="5782017"/>
            <a:ext cx="4193392" cy="338554"/>
          </a:xfrm>
          <a:prstGeom prst="rect">
            <a:avLst/>
          </a:prstGeom>
          <a:solidFill>
            <a:schemeClr val="bg1"/>
          </a:solidFill>
          <a:ln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6. They </a:t>
            </a:r>
            <a:r>
              <a:rPr lang="en-US" sz="1600" i="1" dirty="0">
                <a:ln w="0"/>
                <a:solidFill>
                  <a:srgbClr val="FF0000"/>
                </a:solidFill>
              </a:rPr>
              <a:t>always</a:t>
            </a:r>
            <a:r>
              <a:rPr lang="en-US" sz="1600" i="1" dirty="0">
                <a:ln w="0"/>
              </a:rPr>
              <a:t> </a:t>
            </a:r>
            <a:r>
              <a:rPr lang="en-US" sz="1600" i="1" dirty="0">
                <a:ln w="0"/>
                <a:solidFill>
                  <a:srgbClr val="0070C0"/>
                </a:solidFill>
              </a:rPr>
              <a:t>do</a:t>
            </a:r>
            <a:r>
              <a:rPr lang="en-US" sz="1600" i="1" dirty="0">
                <a:ln w="0"/>
              </a:rPr>
              <a:t> their homework before dinner.</a:t>
            </a:r>
          </a:p>
        </p:txBody>
      </p:sp>
    </p:spTree>
    <p:extLst>
      <p:ext uri="{BB962C8B-B14F-4D97-AF65-F5344CB8AC3E}">
        <p14:creationId xmlns:p14="http://schemas.microsoft.com/office/powerpoint/2010/main" val="962811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E881DE0-04B7-4164-BF7F-A2B3B71E54A5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5BDA347-7471-410C-90A8-3BE1C4C67BB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AA0C25BE-52D1-49D7-ADEE-D9212F8CAD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43309E-B811-4387-AE4E-AF740AA0A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52" r="34629"/>
          <a:stretch/>
        </p:blipFill>
        <p:spPr>
          <a:xfrm>
            <a:off x="974659" y="2643982"/>
            <a:ext cx="4362686" cy="2980124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ED249-D54A-4CE0-8925-2F924DEE9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630" y="3632696"/>
            <a:ext cx="5492245" cy="1980000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05222C-D8CE-44F2-8DFA-00A132DA871D}"/>
              </a:ext>
            </a:extLst>
          </p:cNvPr>
          <p:cNvSpPr/>
          <p:nvPr/>
        </p:nvSpPr>
        <p:spPr>
          <a:xfrm>
            <a:off x="1303737" y="1990720"/>
            <a:ext cx="3686522" cy="369332"/>
          </a:xfrm>
          <a:prstGeom prst="rect">
            <a:avLst/>
          </a:prstGeom>
          <a:solidFill>
            <a:schemeClr val="bg1"/>
          </a:solidFill>
          <a:ln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Make sentences that are true for you.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410234-0653-491B-89B9-70D87B1CC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713" y="974318"/>
            <a:ext cx="4430628" cy="2250986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087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25B1AD5-FE05-44F8-8D6A-EC91E27F38DE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873A3E9D-87D6-411E-AF9A-25D04576958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AB9765A-F545-490C-82BD-A66C68FFF0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AD2737-FA1F-4255-9270-E3B50A7DB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04" y="590550"/>
            <a:ext cx="3924300" cy="5676900"/>
          </a:xfrm>
          <a:prstGeom prst="rect">
            <a:avLst/>
          </a:prstGeom>
        </p:spPr>
      </p:pic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827AB3A3-63C0-4FD7-8DE3-C9CE749F9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146" y="1150393"/>
            <a:ext cx="1352550" cy="381000"/>
          </a:xfrm>
          <a:prstGeom prst="rect">
            <a:avLst/>
          </a:prstGeom>
        </p:spPr>
      </p:pic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6D015977-7A4E-4989-8F86-6861E2ACB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5808" y="2187983"/>
            <a:ext cx="27813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3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2E245E7-3886-4148-BA69-57ACC12216CF}"/>
              </a:ext>
            </a:extLst>
          </p:cNvPr>
          <p:cNvGrpSpPr/>
          <p:nvPr/>
        </p:nvGrpSpPr>
        <p:grpSpPr>
          <a:xfrm>
            <a:off x="2289" y="-4714"/>
            <a:ext cx="12192000" cy="6858000"/>
            <a:chOff x="0" y="0"/>
            <a:chExt cx="12192000" cy="68580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0D0826-A5CE-49A4-9211-B61DE5CE3D4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FCC5DA2-452F-4E01-9431-EC081927A2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DF02EE-39CD-43B7-B963-50B00C85B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1" t="13021" r="56935" b="27148"/>
          <a:stretch/>
        </p:blipFill>
        <p:spPr>
          <a:xfrm>
            <a:off x="1074709" y="1424800"/>
            <a:ext cx="2551044" cy="4464326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0DAE20-E48C-45CA-B755-C0D5CD9E4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65" t="13021" r="36130" b="27148"/>
          <a:stretch/>
        </p:blipFill>
        <p:spPr>
          <a:xfrm>
            <a:off x="8520077" y="1424800"/>
            <a:ext cx="2551044" cy="4464326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141F21-BB0D-4A75-986D-5E5E1C573D4B}"/>
              </a:ext>
            </a:extLst>
          </p:cNvPr>
          <p:cNvSpPr/>
          <p:nvPr/>
        </p:nvSpPr>
        <p:spPr>
          <a:xfrm>
            <a:off x="4303170" y="787819"/>
            <a:ext cx="358566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Match the activities</a:t>
            </a:r>
            <a:r>
              <a:rPr lang="en-US" b="1" i="1" dirty="0">
                <a:ln w="0"/>
              </a:rPr>
              <a:t> </a:t>
            </a:r>
            <a:r>
              <a:rPr lang="en-US" i="1" dirty="0">
                <a:ln w="0"/>
              </a:rPr>
              <a:t>to pictures </a:t>
            </a:r>
            <a:r>
              <a:rPr lang="en-US" b="1" i="1" dirty="0">
                <a:ln w="0"/>
              </a:rPr>
              <a:t>a – j</a:t>
            </a:r>
            <a:r>
              <a:rPr lang="en-US" i="1" dirty="0">
                <a:ln w="0"/>
              </a:rPr>
              <a:t>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1752BC3-1FD2-4D20-B068-5A5F45E56D01}"/>
              </a:ext>
            </a:extLst>
          </p:cNvPr>
          <p:cNvSpPr/>
          <p:nvPr/>
        </p:nvSpPr>
        <p:spPr>
          <a:xfrm>
            <a:off x="1110840" y="1434914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A9DAE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  <a:endParaRPr lang="ru-RU" sz="240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0CD8A40-B9E0-488F-B382-8B783FC6AD77}"/>
              </a:ext>
            </a:extLst>
          </p:cNvPr>
          <p:cNvSpPr/>
          <p:nvPr/>
        </p:nvSpPr>
        <p:spPr>
          <a:xfrm>
            <a:off x="1058523" y="3225048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A9DAE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ru-RU" sz="24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A07A55D-60AF-4ABF-ADC0-06D36616F446}"/>
              </a:ext>
            </a:extLst>
          </p:cNvPr>
          <p:cNvSpPr/>
          <p:nvPr/>
        </p:nvSpPr>
        <p:spPr>
          <a:xfrm>
            <a:off x="1101741" y="5028830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A9DAE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  <a:endParaRPr lang="ru-RU" sz="24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61DD308-08FC-4973-8657-D088377AEDFE}"/>
              </a:ext>
            </a:extLst>
          </p:cNvPr>
          <p:cNvSpPr/>
          <p:nvPr/>
        </p:nvSpPr>
        <p:spPr>
          <a:xfrm>
            <a:off x="8528414" y="1414439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A9DAE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</a:t>
            </a:r>
            <a:endParaRPr lang="ru-RU" sz="240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36C284E-D9C5-4F02-B911-D207387B9E20}"/>
              </a:ext>
            </a:extLst>
          </p:cNvPr>
          <p:cNvSpPr/>
          <p:nvPr/>
        </p:nvSpPr>
        <p:spPr>
          <a:xfrm>
            <a:off x="8544338" y="2358415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A9DAE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</a:t>
            </a:r>
            <a:endParaRPr lang="ru-RU" sz="240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4B8379B-7558-4118-A712-405C32DE502F}"/>
              </a:ext>
            </a:extLst>
          </p:cNvPr>
          <p:cNvSpPr/>
          <p:nvPr/>
        </p:nvSpPr>
        <p:spPr>
          <a:xfrm>
            <a:off x="8560262" y="3193204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A9DAE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endParaRPr lang="ru-RU" sz="2400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D46FAAA-8BE6-46C9-B15E-9EE186EDA4B5}"/>
              </a:ext>
            </a:extLst>
          </p:cNvPr>
          <p:cNvSpPr/>
          <p:nvPr/>
        </p:nvSpPr>
        <p:spPr>
          <a:xfrm>
            <a:off x="8521590" y="4109878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A9DAE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</a:t>
            </a:r>
            <a:endParaRPr lang="ru-RU" sz="240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BA831F2-DCDD-4C15-AE8D-C3E4BB949113}"/>
              </a:ext>
            </a:extLst>
          </p:cNvPr>
          <p:cNvSpPr/>
          <p:nvPr/>
        </p:nvSpPr>
        <p:spPr>
          <a:xfrm>
            <a:off x="8523862" y="5067502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A9DAE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j</a:t>
            </a:r>
            <a:endParaRPr lang="ru-RU" sz="2400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9158AC6-82DB-465F-87D5-121D25A165DF}"/>
              </a:ext>
            </a:extLst>
          </p:cNvPr>
          <p:cNvSpPr/>
          <p:nvPr/>
        </p:nvSpPr>
        <p:spPr>
          <a:xfrm>
            <a:off x="1088091" y="4128076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A9DAE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  <a:endParaRPr lang="ru-RU" sz="240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1CEE6B9-8741-4CCB-AB54-3D70C0FB6585}"/>
              </a:ext>
            </a:extLst>
          </p:cNvPr>
          <p:cNvSpPr/>
          <p:nvPr/>
        </p:nvSpPr>
        <p:spPr>
          <a:xfrm>
            <a:off x="1058523" y="2337942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A9DAE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endParaRPr lang="ru-RU" sz="2400" dirty="0"/>
          </a:p>
        </p:txBody>
      </p:sp>
      <p:sp>
        <p:nvSpPr>
          <p:cNvPr id="28" name="bike">
            <a:extLst>
              <a:ext uri="{FF2B5EF4-FFF2-40B4-BE49-F238E27FC236}">
                <a16:creationId xmlns:a16="http://schemas.microsoft.com/office/drawing/2014/main" id="{9AC18A6A-6FE2-44F1-813F-44C19648FDA5}"/>
              </a:ext>
            </a:extLst>
          </p:cNvPr>
          <p:cNvSpPr/>
          <p:nvPr/>
        </p:nvSpPr>
        <p:spPr>
          <a:xfrm>
            <a:off x="5240404" y="1607319"/>
            <a:ext cx="1346138" cy="357280"/>
          </a:xfrm>
          <a:prstGeom prst="rect">
            <a:avLst/>
          </a:prstGeom>
          <a:solidFill>
            <a:srgbClr val="B7E3F2"/>
          </a:solidFill>
          <a:ln w="3810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make a cake</a:t>
            </a:r>
            <a:endParaRPr lang="ru-RU" sz="1600" dirty="0"/>
          </a:p>
        </p:txBody>
      </p:sp>
      <p:sp>
        <p:nvSpPr>
          <p:cNvPr id="29" name="bike">
            <a:extLst>
              <a:ext uri="{FF2B5EF4-FFF2-40B4-BE49-F238E27FC236}">
                <a16:creationId xmlns:a16="http://schemas.microsoft.com/office/drawing/2014/main" id="{C064246A-14BE-4703-A5BC-4EBA1B96D3B3}"/>
              </a:ext>
            </a:extLst>
          </p:cNvPr>
          <p:cNvSpPr/>
          <p:nvPr/>
        </p:nvSpPr>
        <p:spPr>
          <a:xfrm>
            <a:off x="5161962" y="2038577"/>
            <a:ext cx="1503023" cy="357280"/>
          </a:xfrm>
          <a:prstGeom prst="rect">
            <a:avLst/>
          </a:prstGeom>
          <a:solidFill>
            <a:srgbClr val="B7E3F2"/>
          </a:solidFill>
          <a:ln w="3810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do homework</a:t>
            </a:r>
            <a:endParaRPr lang="ru-RU" sz="1600" dirty="0"/>
          </a:p>
        </p:txBody>
      </p:sp>
      <p:sp>
        <p:nvSpPr>
          <p:cNvPr id="30" name="bike">
            <a:extLst>
              <a:ext uri="{FF2B5EF4-FFF2-40B4-BE49-F238E27FC236}">
                <a16:creationId xmlns:a16="http://schemas.microsoft.com/office/drawing/2014/main" id="{470E266D-86E7-49D4-B26C-B4A988DDEAE9}"/>
              </a:ext>
            </a:extLst>
          </p:cNvPr>
          <p:cNvSpPr/>
          <p:nvPr/>
        </p:nvSpPr>
        <p:spPr>
          <a:xfrm>
            <a:off x="4773246" y="2484781"/>
            <a:ext cx="2280454" cy="357280"/>
          </a:xfrm>
          <a:prstGeom prst="rect">
            <a:avLst/>
          </a:prstGeom>
          <a:solidFill>
            <a:srgbClr val="B7E3F2"/>
          </a:solidFill>
          <a:ln w="3810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have dinner with granny</a:t>
            </a:r>
            <a:endParaRPr lang="ru-RU" sz="1600" dirty="0"/>
          </a:p>
        </p:txBody>
      </p:sp>
      <p:sp>
        <p:nvSpPr>
          <p:cNvPr id="31" name="bike">
            <a:extLst>
              <a:ext uri="{FF2B5EF4-FFF2-40B4-BE49-F238E27FC236}">
                <a16:creationId xmlns:a16="http://schemas.microsoft.com/office/drawing/2014/main" id="{6A823813-34ED-4EDE-A3B9-3BC7D5C000F5}"/>
              </a:ext>
            </a:extLst>
          </p:cNvPr>
          <p:cNvSpPr/>
          <p:nvPr/>
        </p:nvSpPr>
        <p:spPr>
          <a:xfrm>
            <a:off x="5240404" y="2901093"/>
            <a:ext cx="1346138" cy="357280"/>
          </a:xfrm>
          <a:prstGeom prst="rect">
            <a:avLst/>
          </a:prstGeom>
          <a:solidFill>
            <a:srgbClr val="B7E3F2"/>
          </a:solidFill>
          <a:ln w="3810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go to a party</a:t>
            </a:r>
            <a:endParaRPr lang="ru-RU" sz="1600" dirty="0"/>
          </a:p>
        </p:txBody>
      </p:sp>
      <p:sp>
        <p:nvSpPr>
          <p:cNvPr id="32" name="bike">
            <a:extLst>
              <a:ext uri="{FF2B5EF4-FFF2-40B4-BE49-F238E27FC236}">
                <a16:creationId xmlns:a16="http://schemas.microsoft.com/office/drawing/2014/main" id="{CAA9DABD-1C94-479B-85A4-CA2BF48AA2D0}"/>
              </a:ext>
            </a:extLst>
          </p:cNvPr>
          <p:cNvSpPr/>
          <p:nvPr/>
        </p:nvSpPr>
        <p:spPr>
          <a:xfrm>
            <a:off x="5161963" y="3332351"/>
            <a:ext cx="1503021" cy="357280"/>
          </a:xfrm>
          <a:prstGeom prst="rect">
            <a:avLst/>
          </a:prstGeom>
          <a:solidFill>
            <a:srgbClr val="B7E3F2"/>
          </a:solidFill>
          <a:ln w="3810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listen to music</a:t>
            </a:r>
            <a:endParaRPr lang="ru-RU" sz="1600" dirty="0"/>
          </a:p>
        </p:txBody>
      </p:sp>
      <p:sp>
        <p:nvSpPr>
          <p:cNvPr id="33" name="bike">
            <a:extLst>
              <a:ext uri="{FF2B5EF4-FFF2-40B4-BE49-F238E27FC236}">
                <a16:creationId xmlns:a16="http://schemas.microsoft.com/office/drawing/2014/main" id="{EFF606BD-36CE-419D-B525-7C8B538306EC}"/>
              </a:ext>
            </a:extLst>
          </p:cNvPr>
          <p:cNvSpPr/>
          <p:nvPr/>
        </p:nvSpPr>
        <p:spPr>
          <a:xfrm>
            <a:off x="5083520" y="3763609"/>
            <a:ext cx="1659907" cy="357280"/>
          </a:xfrm>
          <a:prstGeom prst="rect">
            <a:avLst/>
          </a:prstGeom>
          <a:solidFill>
            <a:srgbClr val="B7E3F2"/>
          </a:solidFill>
          <a:ln w="3810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make breakfast</a:t>
            </a:r>
            <a:endParaRPr lang="ru-RU" sz="1600" dirty="0"/>
          </a:p>
        </p:txBody>
      </p:sp>
      <p:sp>
        <p:nvSpPr>
          <p:cNvPr id="34" name="bike">
            <a:extLst>
              <a:ext uri="{FF2B5EF4-FFF2-40B4-BE49-F238E27FC236}">
                <a16:creationId xmlns:a16="http://schemas.microsoft.com/office/drawing/2014/main" id="{741443DB-13D0-451C-8108-6F9DD6496D18}"/>
              </a:ext>
            </a:extLst>
          </p:cNvPr>
          <p:cNvSpPr/>
          <p:nvPr/>
        </p:nvSpPr>
        <p:spPr>
          <a:xfrm>
            <a:off x="5240404" y="4194867"/>
            <a:ext cx="1346138" cy="357280"/>
          </a:xfrm>
          <a:prstGeom prst="rect">
            <a:avLst/>
          </a:prstGeom>
          <a:solidFill>
            <a:srgbClr val="B7E3F2"/>
          </a:solidFill>
          <a:ln w="3810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play football</a:t>
            </a:r>
            <a:endParaRPr lang="ru-RU" sz="1600" dirty="0"/>
          </a:p>
        </p:txBody>
      </p:sp>
      <p:sp>
        <p:nvSpPr>
          <p:cNvPr id="35" name="bike">
            <a:extLst>
              <a:ext uri="{FF2B5EF4-FFF2-40B4-BE49-F238E27FC236}">
                <a16:creationId xmlns:a16="http://schemas.microsoft.com/office/drawing/2014/main" id="{5CD8F871-529B-4FE2-AECD-5702C8DB08E8}"/>
              </a:ext>
            </a:extLst>
          </p:cNvPr>
          <p:cNvSpPr/>
          <p:nvPr/>
        </p:nvSpPr>
        <p:spPr>
          <a:xfrm>
            <a:off x="5161963" y="4626125"/>
            <a:ext cx="1503020" cy="357280"/>
          </a:xfrm>
          <a:prstGeom prst="rect">
            <a:avLst/>
          </a:prstGeom>
          <a:solidFill>
            <a:srgbClr val="B7E3F2"/>
          </a:solidFill>
          <a:ln w="3810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play the guitar</a:t>
            </a:r>
            <a:endParaRPr lang="ru-RU" sz="1600" dirty="0"/>
          </a:p>
        </p:txBody>
      </p:sp>
      <p:sp>
        <p:nvSpPr>
          <p:cNvPr id="36" name="bike">
            <a:extLst>
              <a:ext uri="{FF2B5EF4-FFF2-40B4-BE49-F238E27FC236}">
                <a16:creationId xmlns:a16="http://schemas.microsoft.com/office/drawing/2014/main" id="{56E4A089-BDB7-4DDC-A734-180AF92435EA}"/>
              </a:ext>
            </a:extLst>
          </p:cNvPr>
          <p:cNvSpPr/>
          <p:nvPr/>
        </p:nvSpPr>
        <p:spPr>
          <a:xfrm>
            <a:off x="5240404" y="5057383"/>
            <a:ext cx="1346138" cy="357280"/>
          </a:xfrm>
          <a:prstGeom prst="rect">
            <a:avLst/>
          </a:prstGeom>
          <a:solidFill>
            <a:srgbClr val="B7E3F2"/>
          </a:solidFill>
          <a:ln w="3810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skateboard</a:t>
            </a:r>
            <a:endParaRPr lang="ru-RU" sz="1600" dirty="0"/>
          </a:p>
        </p:txBody>
      </p:sp>
      <p:sp>
        <p:nvSpPr>
          <p:cNvPr id="37" name="bike">
            <a:extLst>
              <a:ext uri="{FF2B5EF4-FFF2-40B4-BE49-F238E27FC236}">
                <a16:creationId xmlns:a16="http://schemas.microsoft.com/office/drawing/2014/main" id="{6E8303D7-3A8C-4B28-9486-E6820AE9DD92}"/>
              </a:ext>
            </a:extLst>
          </p:cNvPr>
          <p:cNvSpPr/>
          <p:nvPr/>
        </p:nvSpPr>
        <p:spPr>
          <a:xfrm>
            <a:off x="5240404" y="5488638"/>
            <a:ext cx="1346138" cy="357280"/>
          </a:xfrm>
          <a:prstGeom prst="rect">
            <a:avLst/>
          </a:prstGeom>
          <a:solidFill>
            <a:srgbClr val="B7E3F2"/>
          </a:solidFill>
          <a:ln w="38100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sing songs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63963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9 0.00069 L 0.32317 0.5754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9024 0.2460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1315 0.2002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32044 -0.14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-0.29024 -0.0706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2948 0.1256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29857 -0.3219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32044 -0.00764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29024 0.0594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31979 -0.37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1C1BC7-66A3-4642-86CD-E9177683B52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327F8BA-045E-46EE-932B-3E95A732FF6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64B28D2F-32E9-4C16-B4E0-8764C7C77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AA85E4-5DAE-4300-B097-37326C35D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502" y="3900758"/>
            <a:ext cx="5735913" cy="1872304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7 Days of the Week">
            <a:hlinkClick r:id="" action="ppaction://media"/>
            <a:extLst>
              <a:ext uri="{FF2B5EF4-FFF2-40B4-BE49-F238E27FC236}">
                <a16:creationId xmlns:a16="http://schemas.microsoft.com/office/drawing/2014/main" id="{AA0933EB-6675-4149-9A85-10580CC0C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0685" y="763002"/>
            <a:ext cx="4863548" cy="2735746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774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006413B-09F8-4D59-B16A-0D2E6D85567E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7DA5165-C198-4F4A-A153-63BF0144867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B1B0F931-A2E4-4013-AC0D-78DA810E39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DF02EE-39CD-43B7-B963-50B00C85B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71" t="21173" b="57862"/>
          <a:stretch/>
        </p:blipFill>
        <p:spPr>
          <a:xfrm>
            <a:off x="5977719" y="918086"/>
            <a:ext cx="3331497" cy="1282890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8667CA-A6EE-4E1D-A64B-30AF884E2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84" t="20285" r="69552" b="12618"/>
          <a:stretch/>
        </p:blipFill>
        <p:spPr>
          <a:xfrm>
            <a:off x="6668707" y="2555819"/>
            <a:ext cx="2326610" cy="3960000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628F3F-854D-45F0-8F4C-58498091B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04" t="19487" r="8433" b="13415"/>
          <a:stretch/>
        </p:blipFill>
        <p:spPr>
          <a:xfrm>
            <a:off x="9196264" y="2555819"/>
            <a:ext cx="2326610" cy="39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B93FA7-EB2B-4BE4-A40D-D20FD94C0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" r="35459" b="26675"/>
          <a:stretch/>
        </p:blipFill>
        <p:spPr>
          <a:xfrm>
            <a:off x="766756" y="2555819"/>
            <a:ext cx="5552690" cy="3960000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D76208-7EDA-4752-B3F0-19017A5B36C6}"/>
              </a:ext>
            </a:extLst>
          </p:cNvPr>
          <p:cNvSpPr/>
          <p:nvPr/>
        </p:nvSpPr>
        <p:spPr>
          <a:xfrm>
            <a:off x="2478265" y="1374865"/>
            <a:ext cx="1851917" cy="646331"/>
          </a:xfrm>
          <a:prstGeom prst="rect">
            <a:avLst/>
          </a:prstGeom>
          <a:solidFill>
            <a:schemeClr val="bg1"/>
          </a:solidFill>
          <a:ln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</a:t>
            </a:r>
          </a:p>
          <a:p>
            <a:pPr algn="ctr"/>
            <a:r>
              <a:rPr lang="en-US" i="1" dirty="0">
                <a:ln w="0"/>
              </a:rPr>
              <a:t>What do they do?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71E24A5-43C2-42DB-A38D-760E9AFCF86C}"/>
              </a:ext>
            </a:extLst>
          </p:cNvPr>
          <p:cNvSpPr/>
          <p:nvPr/>
        </p:nvSpPr>
        <p:spPr>
          <a:xfrm>
            <a:off x="2634017" y="3241342"/>
            <a:ext cx="1655221" cy="6374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1CCF3C5-0134-4E26-BE38-D65C96411214}"/>
              </a:ext>
            </a:extLst>
          </p:cNvPr>
          <p:cNvSpPr/>
          <p:nvPr/>
        </p:nvSpPr>
        <p:spPr>
          <a:xfrm>
            <a:off x="2634017" y="3890181"/>
            <a:ext cx="1655221" cy="63748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2056784-F66B-46B7-877B-11DAA2EE26B3}"/>
              </a:ext>
            </a:extLst>
          </p:cNvPr>
          <p:cNvSpPr/>
          <p:nvPr/>
        </p:nvSpPr>
        <p:spPr>
          <a:xfrm>
            <a:off x="2634017" y="5836696"/>
            <a:ext cx="1655221" cy="6374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94871EC-BFDD-4963-92D2-85D800AD31FC}"/>
              </a:ext>
            </a:extLst>
          </p:cNvPr>
          <p:cNvSpPr/>
          <p:nvPr/>
        </p:nvSpPr>
        <p:spPr>
          <a:xfrm>
            <a:off x="2634017" y="5187859"/>
            <a:ext cx="1655221" cy="637488"/>
          </a:xfrm>
          <a:prstGeom prst="roundRect">
            <a:avLst/>
          </a:prstGeom>
          <a:solidFill>
            <a:srgbClr val="84C56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BE2E6E0-4498-43B0-B6C2-718396A010F1}"/>
              </a:ext>
            </a:extLst>
          </p:cNvPr>
          <p:cNvSpPr/>
          <p:nvPr/>
        </p:nvSpPr>
        <p:spPr>
          <a:xfrm>
            <a:off x="2634017" y="4539020"/>
            <a:ext cx="1655221" cy="6374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C6AD037-44D8-48CC-80A7-18ED9A0A0C5C}"/>
              </a:ext>
            </a:extLst>
          </p:cNvPr>
          <p:cNvSpPr/>
          <p:nvPr/>
        </p:nvSpPr>
        <p:spPr>
          <a:xfrm>
            <a:off x="4440779" y="3241342"/>
            <a:ext cx="1655221" cy="6374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1DCE9A1-7233-4FC7-8A01-756EADB29569}"/>
              </a:ext>
            </a:extLst>
          </p:cNvPr>
          <p:cNvSpPr/>
          <p:nvPr/>
        </p:nvSpPr>
        <p:spPr>
          <a:xfrm>
            <a:off x="4440779" y="3890181"/>
            <a:ext cx="1655221" cy="63748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4BC235D-1E18-4F51-86E2-8D06EE6476E7}"/>
              </a:ext>
            </a:extLst>
          </p:cNvPr>
          <p:cNvSpPr/>
          <p:nvPr/>
        </p:nvSpPr>
        <p:spPr>
          <a:xfrm>
            <a:off x="4440779" y="5836696"/>
            <a:ext cx="1655221" cy="6374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094EBC8-2A03-4C75-8AE8-08FC84EAE830}"/>
              </a:ext>
            </a:extLst>
          </p:cNvPr>
          <p:cNvSpPr/>
          <p:nvPr/>
        </p:nvSpPr>
        <p:spPr>
          <a:xfrm>
            <a:off x="4440779" y="5187859"/>
            <a:ext cx="1655221" cy="637488"/>
          </a:xfrm>
          <a:prstGeom prst="roundRect">
            <a:avLst/>
          </a:prstGeom>
          <a:solidFill>
            <a:srgbClr val="84C56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75AEB2E-F667-49E3-92D3-DA2A4C3EC827}"/>
              </a:ext>
            </a:extLst>
          </p:cNvPr>
          <p:cNvSpPr/>
          <p:nvPr/>
        </p:nvSpPr>
        <p:spPr>
          <a:xfrm>
            <a:off x="4440779" y="4539020"/>
            <a:ext cx="1655221" cy="6374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919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BA47AB9-97B7-4D24-BF94-2C5E4BD523B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F4E57D2-0BDC-4B2C-9848-F2F7254D1BA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DE8E615-1366-4D91-852B-5819771239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B5385699-ADBC-4B17-B617-2384498E6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84" y="954541"/>
            <a:ext cx="5108015" cy="2822330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hlinkClick r:id="rId5"/>
            <a:extLst>
              <a:ext uri="{FF2B5EF4-FFF2-40B4-BE49-F238E27FC236}">
                <a16:creationId xmlns:a16="http://schemas.microsoft.com/office/drawing/2014/main" id="{1B657BF0-8480-43C7-9B4D-1C6D819F0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912" y="3155720"/>
            <a:ext cx="5015251" cy="2754328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12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F69A98E-1191-4E47-A556-E69179269C2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4121B635-9A27-457E-810E-CD154E1DF7D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FF7AC83-FAD7-4F8C-A8BE-7B0EE16BD3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32EF4B-A1A5-4370-82A1-1B9DFD250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63" t="19637" r="59067" b="4613"/>
          <a:stretch/>
        </p:blipFill>
        <p:spPr>
          <a:xfrm>
            <a:off x="1605885" y="1182669"/>
            <a:ext cx="3105895" cy="4492661"/>
          </a:xfrm>
          <a:prstGeom prst="rect">
            <a:avLst/>
          </a:prstGeom>
          <a:ln w="28575">
            <a:solidFill>
              <a:srgbClr val="84C567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97AFB1-963D-4062-BCE7-3FF2B0F96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066" y="748635"/>
            <a:ext cx="5251123" cy="5360729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962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89CA9AC-C7E8-4398-862F-A915A85554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C31C52D-7A14-48BE-BC28-678CBE34415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75AF51F-589F-4356-9611-09B7E2715F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>
            <a:hlinkClick r:id="rId3"/>
            <a:extLst>
              <a:ext uri="{FF2B5EF4-FFF2-40B4-BE49-F238E27FC236}">
                <a16:creationId xmlns:a16="http://schemas.microsoft.com/office/drawing/2014/main" id="{1D10912B-2114-404C-B2AB-AF34BF547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4571" y="1413027"/>
            <a:ext cx="4877134" cy="2026707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5"/>
            <a:extLst>
              <a:ext uri="{FF2B5EF4-FFF2-40B4-BE49-F238E27FC236}">
                <a16:creationId xmlns:a16="http://schemas.microsoft.com/office/drawing/2014/main" id="{62EF7939-B9CE-47B6-BA23-6968A4EB4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217" y="3311722"/>
            <a:ext cx="4570589" cy="2452380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243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A7413A5-BC9E-4CA8-8C88-AD3FA92BFBF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41474D-AEF9-44A4-98E1-C40153F0F44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4AA8537-9245-41A7-933B-D6CB9DCA15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4" y="147708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009706" y="839130"/>
            <a:ext cx="57349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1. What do you do on </a:t>
            </a:r>
            <a:r>
              <a:rPr lang="en-US" sz="4000" b="1" i="1" dirty="0">
                <a:ln w="0"/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Monday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3230E0-CF24-4DA5-8269-0640E55B06C7}"/>
              </a:ext>
            </a:extLst>
          </p:cNvPr>
          <p:cNvSpPr/>
          <p:nvPr/>
        </p:nvSpPr>
        <p:spPr>
          <a:xfrm>
            <a:off x="6009706" y="1624211"/>
            <a:ext cx="57349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2. What do you do on </a:t>
            </a:r>
            <a:r>
              <a:rPr lang="en-US" sz="4000" b="1" i="1" dirty="0">
                <a:ln w="0"/>
                <a:solidFill>
                  <a:schemeClr val="accent6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Tuesday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?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C1D634-2337-4C87-9D93-931AF6B92633}"/>
              </a:ext>
            </a:extLst>
          </p:cNvPr>
          <p:cNvSpPr/>
          <p:nvPr/>
        </p:nvSpPr>
        <p:spPr>
          <a:xfrm>
            <a:off x="6009706" y="2409292"/>
            <a:ext cx="57349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3. What do you do on </a:t>
            </a:r>
            <a:r>
              <a:rPr lang="en-US" sz="4000" b="1" i="1" dirty="0">
                <a:ln w="0"/>
                <a:solidFill>
                  <a:srgbClr val="FFC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Wednesday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1FA2A1B-1521-477F-9A84-601387B48EA2}"/>
              </a:ext>
            </a:extLst>
          </p:cNvPr>
          <p:cNvSpPr/>
          <p:nvPr/>
        </p:nvSpPr>
        <p:spPr>
          <a:xfrm>
            <a:off x="6009706" y="3194373"/>
            <a:ext cx="57349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4. What do you do on </a:t>
            </a:r>
            <a:r>
              <a:rPr lang="en-US" sz="4000" b="1" i="1" dirty="0">
                <a:ln w="0"/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Thursday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5EE837A-46FF-49AB-9C9B-5CC030F690A7}"/>
              </a:ext>
            </a:extLst>
          </p:cNvPr>
          <p:cNvSpPr/>
          <p:nvPr/>
        </p:nvSpPr>
        <p:spPr>
          <a:xfrm>
            <a:off x="6009706" y="3979454"/>
            <a:ext cx="57349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5. What do you do on </a:t>
            </a:r>
            <a:r>
              <a:rPr lang="en-US" sz="4000" b="1" i="1" dirty="0">
                <a:ln w="0"/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Friday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2496EBA-D1D7-40CD-A6D7-01DF2F843B36}"/>
              </a:ext>
            </a:extLst>
          </p:cNvPr>
          <p:cNvSpPr/>
          <p:nvPr/>
        </p:nvSpPr>
        <p:spPr>
          <a:xfrm>
            <a:off x="6009706" y="4764535"/>
            <a:ext cx="57349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6. What do you do on </a:t>
            </a:r>
            <a:r>
              <a:rPr lang="en-US" sz="4000" b="1" i="1" dirty="0">
                <a:ln w="0"/>
                <a:solidFill>
                  <a:schemeClr val="bg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Saturday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C26958A-627F-4EC7-865E-597D8A1B0974}"/>
              </a:ext>
            </a:extLst>
          </p:cNvPr>
          <p:cNvSpPr/>
          <p:nvPr/>
        </p:nvSpPr>
        <p:spPr>
          <a:xfrm>
            <a:off x="6009706" y="5549613"/>
            <a:ext cx="57349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7. What do you do on </a:t>
            </a:r>
            <a:r>
              <a:rPr lang="en-US" sz="4000" b="1" i="1" dirty="0">
                <a:ln w="0"/>
                <a:solidFill>
                  <a:srgbClr val="C127B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Sunday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6251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E1DC827-E73C-452A-9CF4-02445B1606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44AB372-A280-4B7D-8F5A-8CD3A3DC8E5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A86297F-614B-48ED-8544-CF11C4A50D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A151D7-0F4C-47D4-94D7-44AB61258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55" r="11717" b="10555"/>
          <a:stretch/>
        </p:blipFill>
        <p:spPr>
          <a:xfrm>
            <a:off x="4239349" y="2831770"/>
            <a:ext cx="6275628" cy="2969402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344B24-7C6A-42EB-9E8C-548757F93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810" y="209207"/>
            <a:ext cx="5102707" cy="1619907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606050-6FC0-4FE3-A8F6-43D6AD809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166" y="819150"/>
            <a:ext cx="2533650" cy="5219700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899C75-6132-4410-BC1C-4068804E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437"/>
          <a:stretch/>
        </p:blipFill>
        <p:spPr>
          <a:xfrm>
            <a:off x="4663056" y="1953653"/>
            <a:ext cx="5428214" cy="753578"/>
          </a:xfrm>
          <a:prstGeom prst="rect">
            <a:avLst/>
          </a:prstGeom>
          <a:ln w="19050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BD9862-2DE1-4EAD-B623-D9227682E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33" r="39986"/>
          <a:stretch/>
        </p:blipFill>
        <p:spPr>
          <a:xfrm>
            <a:off x="5649253" y="5925712"/>
            <a:ext cx="3455821" cy="491319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F4A5B81-894E-473C-A2C5-6318F8FF210B}"/>
              </a:ext>
            </a:extLst>
          </p:cNvPr>
          <p:cNvSpPr/>
          <p:nvPr/>
        </p:nvSpPr>
        <p:spPr>
          <a:xfrm>
            <a:off x="8462541" y="3426909"/>
            <a:ext cx="893494" cy="360350"/>
          </a:xfrm>
          <a:prstGeom prst="round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98F5DAD-CA31-49F9-B7CC-082EC652BE83}"/>
              </a:ext>
            </a:extLst>
          </p:cNvPr>
          <p:cNvSpPr/>
          <p:nvPr/>
        </p:nvSpPr>
        <p:spPr>
          <a:xfrm>
            <a:off x="8539057" y="3886523"/>
            <a:ext cx="1188039" cy="360350"/>
          </a:xfrm>
          <a:prstGeom prst="round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246E5E9-19F8-48F2-B572-ED55158E1ED4}"/>
              </a:ext>
            </a:extLst>
          </p:cNvPr>
          <p:cNvSpPr/>
          <p:nvPr/>
        </p:nvSpPr>
        <p:spPr>
          <a:xfrm>
            <a:off x="8436037" y="4386636"/>
            <a:ext cx="456172" cy="360350"/>
          </a:xfrm>
          <a:prstGeom prst="round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54048A8-3EE5-45AB-9B32-3DCD5C95179A}"/>
              </a:ext>
            </a:extLst>
          </p:cNvPr>
          <p:cNvSpPr/>
          <p:nvPr/>
        </p:nvSpPr>
        <p:spPr>
          <a:xfrm>
            <a:off x="8542053" y="4842632"/>
            <a:ext cx="456172" cy="360350"/>
          </a:xfrm>
          <a:prstGeom prst="round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82083AF-83AA-40CA-81DB-0AD0BB938C2E}"/>
              </a:ext>
            </a:extLst>
          </p:cNvPr>
          <p:cNvSpPr/>
          <p:nvPr/>
        </p:nvSpPr>
        <p:spPr>
          <a:xfrm>
            <a:off x="8418957" y="5299303"/>
            <a:ext cx="686117" cy="360350"/>
          </a:xfrm>
          <a:prstGeom prst="round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671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415B307-C619-4724-8002-5AF5E8A9DC0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9A8985D-2054-4D3E-90FA-74A61C00482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488DCBB-7D0C-47A3-A92D-4561CFF18E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C995DD-4D2A-4250-8C91-1917E3EC1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382" y="741537"/>
            <a:ext cx="5482254" cy="5501868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BC72BCC-0EAC-4672-8744-9E2187832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2048" y="1643830"/>
            <a:ext cx="2433711" cy="3495791"/>
          </a:xfrm>
          <a:prstGeom prst="rect">
            <a:avLst/>
          </a:prstGeom>
          <a:noFill/>
          <a:ln w="28575">
            <a:solidFill>
              <a:srgbClr val="84C567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39A9F14C-ED09-446D-A16E-C0FBFC508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H="1" flipV="1">
            <a:off x="6864654" y="5750383"/>
            <a:ext cx="2934522" cy="616130"/>
          </a:xfrm>
          <a:prstGeom prst="rect">
            <a:avLst/>
          </a:prstGeom>
          <a:noFill/>
          <a:ln w="28575">
            <a:solidFill>
              <a:srgbClr val="84C567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96F43-B048-4351-BDF2-86213CF28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14" y="2549186"/>
            <a:ext cx="4281429" cy="3371903"/>
          </a:xfrm>
          <a:prstGeom prst="cloud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DFE91C3-1D7A-4BD3-811E-4F8F5182CF30}"/>
              </a:ext>
            </a:extLst>
          </p:cNvPr>
          <p:cNvSpPr/>
          <p:nvPr/>
        </p:nvSpPr>
        <p:spPr>
          <a:xfrm>
            <a:off x="4966091" y="491486"/>
            <a:ext cx="6731648" cy="6046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84C56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400" i="1" dirty="0">
                <a:solidFill>
                  <a:schemeClr val="tx1"/>
                </a:solidFill>
              </a:rPr>
              <a:t>Look at the picture.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GUESS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Where is Dug?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When does he go there?</a:t>
            </a:r>
          </a:p>
          <a:p>
            <a:pPr algn="ctr"/>
            <a:endParaRPr lang="en-US" sz="2400" i="1" dirty="0">
              <a:solidFill>
                <a:schemeClr val="tx1"/>
              </a:solidFill>
            </a:endParaRP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2. Read and check your answers. 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B8517C-8535-4486-B699-FD097EDFF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0258" y="936911"/>
            <a:ext cx="3216343" cy="505626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Go Getter  L1 Tk3_06">
            <a:hlinkClick r:id="" action="ppaction://media"/>
            <a:extLst>
              <a:ext uri="{FF2B5EF4-FFF2-40B4-BE49-F238E27FC236}">
                <a16:creationId xmlns:a16="http://schemas.microsoft.com/office/drawing/2014/main" id="{F670B2AC-ACEF-4FAA-8F83-29889F83F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63628" y="1710232"/>
            <a:ext cx="6096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30122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B4E4EEE-7A9F-434B-AD6B-2B8F38549EE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970C415-CB17-4711-B592-7EB5EE5B96D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9D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D2248031-8479-444E-B0B7-8427456775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09285" y="198528"/>
              <a:ext cx="11573429" cy="660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7F9878-4AC1-4A0B-8D7E-02A2966DA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30"/>
          <a:stretch/>
        </p:blipFill>
        <p:spPr>
          <a:xfrm>
            <a:off x="461052" y="738427"/>
            <a:ext cx="4919867" cy="5134072"/>
          </a:xfrm>
          <a:prstGeom prst="rect">
            <a:avLst/>
          </a:prstGeom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6084FFB-0B42-4DD0-89E8-8093DD6E5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027" y="2113164"/>
            <a:ext cx="2617186" cy="3759335"/>
          </a:xfrm>
          <a:prstGeom prst="rect">
            <a:avLst/>
          </a:prstGeom>
          <a:noFill/>
          <a:ln w="28575">
            <a:solidFill>
              <a:srgbClr val="84C567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42C0D799-4004-478E-A3FD-F3821B079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H="1" flipV="1">
            <a:off x="2758850" y="5454897"/>
            <a:ext cx="2934522" cy="616130"/>
          </a:xfrm>
          <a:prstGeom prst="rect">
            <a:avLst/>
          </a:prstGeom>
          <a:noFill/>
          <a:ln w="28575">
            <a:solidFill>
              <a:srgbClr val="84C567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8C9EE8-6A7F-4ADE-ACC9-0D0A10547449}"/>
              </a:ext>
            </a:extLst>
          </p:cNvPr>
          <p:cNvSpPr/>
          <p:nvPr/>
        </p:nvSpPr>
        <p:spPr>
          <a:xfrm>
            <a:off x="5532686" y="1890955"/>
            <a:ext cx="1917833" cy="2246769"/>
          </a:xfrm>
          <a:prstGeom prst="rect">
            <a:avLst/>
          </a:prstGeom>
          <a:solidFill>
            <a:schemeClr val="bg1"/>
          </a:solidFill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>
                <a:ln w="0"/>
              </a:rPr>
              <a:t>Monday</a:t>
            </a:r>
          </a:p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Tuesday</a:t>
            </a:r>
          </a:p>
          <a:p>
            <a:pPr marL="514350" indent="-514350">
              <a:buAutoNum type="arabicPeriod"/>
            </a:pPr>
            <a:r>
              <a:rPr lang="en-US" sz="2000" dirty="0">
                <a:ln w="0"/>
              </a:rPr>
              <a:t>Wednesday</a:t>
            </a:r>
          </a:p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Thursday</a:t>
            </a:r>
          </a:p>
          <a:p>
            <a:pPr marL="514350" indent="-514350">
              <a:buAutoNum type="arabicPeriod"/>
            </a:pPr>
            <a:r>
              <a:rPr lang="en-US" sz="2000" dirty="0">
                <a:ln w="0"/>
              </a:rPr>
              <a:t>Friday</a:t>
            </a:r>
          </a:p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Saturday</a:t>
            </a:r>
          </a:p>
          <a:p>
            <a:pPr marL="514350" indent="-514350">
              <a:buAutoNum type="arabicPeriod"/>
            </a:pPr>
            <a:r>
              <a:rPr lang="en-US" sz="2000" dirty="0">
                <a:ln w="0"/>
              </a:rPr>
              <a:t>Sunday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2D2B05F-B314-4075-A4F3-CB3F447946BD}"/>
              </a:ext>
            </a:extLst>
          </p:cNvPr>
          <p:cNvSpPr/>
          <p:nvPr/>
        </p:nvSpPr>
        <p:spPr>
          <a:xfrm>
            <a:off x="6390357" y="1189000"/>
            <a:ext cx="281782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Match the days to activities.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CA558B-E5A3-4638-9EB7-3B2C28F22C04}"/>
              </a:ext>
            </a:extLst>
          </p:cNvPr>
          <p:cNvSpPr/>
          <p:nvPr/>
        </p:nvSpPr>
        <p:spPr>
          <a:xfrm>
            <a:off x="7979688" y="1890954"/>
            <a:ext cx="3978910" cy="2246769"/>
          </a:xfrm>
          <a:prstGeom prst="rect">
            <a:avLst/>
          </a:prstGeom>
          <a:solidFill>
            <a:schemeClr val="bg1"/>
          </a:solidFill>
          <a:ln w="28575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Tx/>
              <a:buAutoNum type="alphaLcParenR"/>
            </a:pPr>
            <a:r>
              <a:rPr lang="en-US" sz="2000" dirty="0">
                <a:ln w="0"/>
              </a:rPr>
              <a:t>Day off</a:t>
            </a:r>
          </a:p>
          <a:p>
            <a:pPr marL="457200" indent="-457200">
              <a:buFontTx/>
              <a:buAutoNum type="alphaLcParenR"/>
            </a:pPr>
            <a:r>
              <a:rPr lang="en-US" sz="2000" dirty="0">
                <a:ln w="0"/>
              </a:rPr>
              <a:t>Hang out with friends</a:t>
            </a:r>
          </a:p>
          <a:p>
            <a:pPr marL="457200" indent="-457200">
              <a:buFontTx/>
              <a:buAutoNum type="alphaLcParenR"/>
            </a:pPr>
            <a:r>
              <a:rPr lang="en-US" sz="2000" dirty="0">
                <a:ln w="0"/>
              </a:rPr>
              <a:t>Have dinner with Uncle Roberto</a:t>
            </a:r>
          </a:p>
          <a:p>
            <a:pPr marL="457200" indent="-457200">
              <a:buFontTx/>
              <a:buAutoNum type="alphaLcParenR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Have swimming lessons</a:t>
            </a:r>
          </a:p>
          <a:p>
            <a:pPr marL="457200" indent="-457200">
              <a:buAutoNum type="alphaLcParenR"/>
            </a:pPr>
            <a:r>
              <a:rPr lang="en-US" sz="2000" dirty="0">
                <a:ln w="0"/>
              </a:rPr>
              <a:t>Go to superhero gym</a:t>
            </a:r>
          </a:p>
          <a:p>
            <a:pPr marL="457200" indent="-457200">
              <a:buAutoNum type="alphaLcParenR"/>
            </a:pPr>
            <a:r>
              <a:rPr lang="en-US" sz="2000" dirty="0">
                <a:ln w="0"/>
              </a:rPr>
              <a:t>Play football </a:t>
            </a:r>
          </a:p>
          <a:p>
            <a:pPr marL="457200" indent="-457200">
              <a:buAutoNum type="alphaLcParenR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Visit his </a:t>
            </a:r>
            <a:r>
              <a:rPr lang="en-US" sz="2000" dirty="0">
                <a:ln w="0"/>
              </a:rPr>
              <a:t> parents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C3B54E5-F269-4C60-9D4F-2DCF2681BD43}"/>
              </a:ext>
            </a:extLst>
          </p:cNvPr>
          <p:cNvSpPr/>
          <p:nvPr/>
        </p:nvSpPr>
        <p:spPr>
          <a:xfrm>
            <a:off x="5912364" y="4497761"/>
            <a:ext cx="4665444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84C56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Tell about Dug’s week.</a:t>
            </a:r>
          </a:p>
          <a:p>
            <a:pPr algn="ctr"/>
            <a:endParaRPr lang="en-US" i="1" dirty="0">
              <a:ln w="0"/>
            </a:endParaRP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On Monday Dug go</a:t>
            </a:r>
            <a:r>
              <a:rPr lang="en-US" i="1" dirty="0">
                <a:ln w="0"/>
                <a:solidFill>
                  <a:srgbClr val="FF0000"/>
                </a:solidFill>
              </a:rPr>
              <a:t>es</a:t>
            </a:r>
            <a:r>
              <a:rPr lang="en-US" i="1" dirty="0">
                <a:ln w="0"/>
              </a:rPr>
              <a:t> to the superhero gym.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On Tuesday he …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79674CC-0E2E-4D13-8701-D9E72D4E9B8D}"/>
              </a:ext>
            </a:extLst>
          </p:cNvPr>
          <p:cNvCxnSpPr>
            <a:cxnSpLocks/>
          </p:cNvCxnSpPr>
          <p:nvPr/>
        </p:nvCxnSpPr>
        <p:spPr>
          <a:xfrm>
            <a:off x="7061908" y="2130801"/>
            <a:ext cx="1021918" cy="11954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CDE96CD-F565-495B-A49F-A69281D609C3}"/>
              </a:ext>
            </a:extLst>
          </p:cNvPr>
          <p:cNvCxnSpPr>
            <a:cxnSpLocks/>
          </p:cNvCxnSpPr>
          <p:nvPr/>
        </p:nvCxnSpPr>
        <p:spPr>
          <a:xfrm>
            <a:off x="7036904" y="2438400"/>
            <a:ext cx="1067180" cy="58739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EBEA917-54B8-4531-BA15-508011DA5686}"/>
              </a:ext>
            </a:extLst>
          </p:cNvPr>
          <p:cNvCxnSpPr>
            <a:cxnSpLocks/>
          </p:cNvCxnSpPr>
          <p:nvPr/>
        </p:nvCxnSpPr>
        <p:spPr>
          <a:xfrm>
            <a:off x="7395064" y="2751042"/>
            <a:ext cx="688762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D3490281-265A-4142-97C7-9BD44FDBAB2F}"/>
              </a:ext>
            </a:extLst>
          </p:cNvPr>
          <p:cNvCxnSpPr>
            <a:cxnSpLocks/>
          </p:cNvCxnSpPr>
          <p:nvPr/>
        </p:nvCxnSpPr>
        <p:spPr>
          <a:xfrm>
            <a:off x="7118611" y="3059383"/>
            <a:ext cx="965215" cy="86403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DAD0864-7254-461E-B8F7-366BB3B67ECA}"/>
              </a:ext>
            </a:extLst>
          </p:cNvPr>
          <p:cNvCxnSpPr>
            <a:cxnSpLocks/>
          </p:cNvCxnSpPr>
          <p:nvPr/>
        </p:nvCxnSpPr>
        <p:spPr>
          <a:xfrm>
            <a:off x="6815470" y="3359888"/>
            <a:ext cx="1164218" cy="26581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28B8453-6424-408B-B1C9-269F646216EA}"/>
              </a:ext>
            </a:extLst>
          </p:cNvPr>
          <p:cNvCxnSpPr>
            <a:cxnSpLocks/>
          </p:cNvCxnSpPr>
          <p:nvPr/>
        </p:nvCxnSpPr>
        <p:spPr>
          <a:xfrm flipV="1">
            <a:off x="7056261" y="2438400"/>
            <a:ext cx="980130" cy="12087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C530D7E-3F00-435D-8149-A135DFD18802}"/>
              </a:ext>
            </a:extLst>
          </p:cNvPr>
          <p:cNvCxnSpPr>
            <a:cxnSpLocks/>
          </p:cNvCxnSpPr>
          <p:nvPr/>
        </p:nvCxnSpPr>
        <p:spPr>
          <a:xfrm flipV="1">
            <a:off x="6932209" y="2113164"/>
            <a:ext cx="1171875" cy="186711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232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295</Words>
  <Application>Microsoft Office PowerPoint</Application>
  <PresentationFormat>Широкоэкранный</PresentationFormat>
  <Paragraphs>72</Paragraphs>
  <Slides>20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Angsana New</vt:lpstr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7</cp:revision>
  <dcterms:created xsi:type="dcterms:W3CDTF">2021-10-27T07:57:13Z</dcterms:created>
  <dcterms:modified xsi:type="dcterms:W3CDTF">2021-10-28T10:03:03Z</dcterms:modified>
</cp:coreProperties>
</file>