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12" autoAdjust="0"/>
    <p:restoredTop sz="97849" autoAdjust="0"/>
  </p:normalViewPr>
  <p:slideViewPr>
    <p:cSldViewPr>
      <p:cViewPr>
        <p:scale>
          <a:sx n="90" d="100"/>
          <a:sy n="90" d="100"/>
        </p:scale>
        <p:origin x="-99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30.png"/><Relationship Id="rId10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35.png"/><Relationship Id="rId10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11" Type="http://schemas.openxmlformats.org/officeDocument/2006/relationships/image" Target="../media/image19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072362" cy="2157333"/>
          </a:xfrm>
          <a:prstGeom prst="rect">
            <a:avLst/>
          </a:prstGeom>
          <a:noFill/>
        </p:spPr>
      </p:pic>
      <p:pic>
        <p:nvPicPr>
          <p:cNvPr id="1030" name="Picture 6" descr="https://png.rinvik.ru/files/CHetyre-banana-v-svyaz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256"/>
            <a:ext cx="857256" cy="762082"/>
          </a:xfrm>
          <a:prstGeom prst="rect">
            <a:avLst/>
          </a:prstGeom>
          <a:noFill/>
        </p:spPr>
      </p:pic>
      <p:pic>
        <p:nvPicPr>
          <p:cNvPr id="7" name="Picture 6" descr="https://png.rinvik.ru/files/CHetyre-banana-v-svyaz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572008"/>
            <a:ext cx="857256" cy="762082"/>
          </a:xfrm>
          <a:prstGeom prst="rect">
            <a:avLst/>
          </a:prstGeom>
          <a:noFill/>
        </p:spPr>
      </p:pic>
      <p:pic>
        <p:nvPicPr>
          <p:cNvPr id="8" name="Picture 6" descr="https://png.rinvik.ru/files/CHetyre-banana-v-svyaz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14884"/>
            <a:ext cx="857256" cy="762082"/>
          </a:xfrm>
          <a:prstGeom prst="rect">
            <a:avLst/>
          </a:prstGeom>
          <a:noFill/>
        </p:spPr>
      </p:pic>
      <p:pic>
        <p:nvPicPr>
          <p:cNvPr id="1034" name="Picture 10" descr="https://www.pngville.com/images/36/5fd2173ec10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857628"/>
            <a:ext cx="1558905" cy="1559812"/>
          </a:xfrm>
          <a:prstGeom prst="rect">
            <a:avLst/>
          </a:prstGeom>
          <a:noFill/>
        </p:spPr>
      </p:pic>
      <p:pic>
        <p:nvPicPr>
          <p:cNvPr id="1036" name="Picture 12" descr="https://purepng.com/public/uploads/large/purepng.com-olivesolivessmall-oval-fruitstone-and-bitter-fleshbluish-black-17015272584566bx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714884"/>
            <a:ext cx="656130" cy="500042"/>
          </a:xfrm>
          <a:prstGeom prst="rect">
            <a:avLst/>
          </a:prstGeom>
          <a:noFill/>
        </p:spPr>
      </p:pic>
      <p:pic>
        <p:nvPicPr>
          <p:cNvPr id="1040" name="Picture 16" descr="https://pngimg.com/uploads/milk/milk_PNG983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714752"/>
            <a:ext cx="1213012" cy="1509085"/>
          </a:xfrm>
          <a:prstGeom prst="rect">
            <a:avLst/>
          </a:prstGeom>
          <a:noFill/>
        </p:spPr>
      </p:pic>
      <p:pic>
        <p:nvPicPr>
          <p:cNvPr id="14" name="Picture 10" descr="https://www.pngville.com/images/36/5fd2173ec10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57628"/>
            <a:ext cx="1558905" cy="1559812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71612"/>
            <a:ext cx="4038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85728"/>
            <a:ext cx="2124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28604"/>
            <a:ext cx="2514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0850" y="3214686"/>
            <a:ext cx="2343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4" y="3357562"/>
            <a:ext cx="1952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9167 0.15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3842 L 0.1125 -0.21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0277 L 0.03402 0.289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2315 L -0.30886 -0.08611 " pathEditMode="relative" ptsTypes="AA">
                                      <p:cBhvr>
                                        <p:cTn id="1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072362" cy="2157333"/>
          </a:xfrm>
          <a:prstGeom prst="rect">
            <a:avLst/>
          </a:prstGeom>
          <a:noFill/>
        </p:spPr>
      </p:pic>
      <p:pic>
        <p:nvPicPr>
          <p:cNvPr id="25604" name="Picture 4" descr="https://png.rinvik.ru/files/Kartoshka-v-tarel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57628"/>
            <a:ext cx="1945269" cy="1493068"/>
          </a:xfrm>
          <a:prstGeom prst="rect">
            <a:avLst/>
          </a:prstGeom>
          <a:noFill/>
        </p:spPr>
      </p:pic>
      <p:pic>
        <p:nvPicPr>
          <p:cNvPr id="25606" name="Picture 6" descr="https://4.bp.blogspot.com/-xqWKTu-bhvs/Wesm0Wb_A-I/AAAAAAAACEI/8xQE8oZyafkDytU3Td0iKmopMIewtJwUACLcBGAs/s1600/Carrots_PNG_Clipart-4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14743" y="4490773"/>
            <a:ext cx="1357322" cy="867053"/>
          </a:xfrm>
          <a:prstGeom prst="rect">
            <a:avLst/>
          </a:prstGeom>
          <a:noFill/>
        </p:spPr>
      </p:pic>
      <p:pic>
        <p:nvPicPr>
          <p:cNvPr id="25608" name="Picture 8" descr="https://www.pinclipart.com/picdir/big/59-590331_call-now-to-schedule-your-next-teeth-clean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00570"/>
            <a:ext cx="565063" cy="600163"/>
          </a:xfrm>
          <a:prstGeom prst="rect">
            <a:avLst/>
          </a:prstGeom>
          <a:noFill/>
        </p:spPr>
      </p:pic>
      <p:pic>
        <p:nvPicPr>
          <p:cNvPr id="10" name="Picture 8" descr="https://www.pinclipart.com/picdir/big/59-590331_call-now-to-schedule-your-next-teeth-clean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714884"/>
            <a:ext cx="565063" cy="600163"/>
          </a:xfrm>
          <a:prstGeom prst="rect">
            <a:avLst/>
          </a:prstGeom>
          <a:noFill/>
        </p:spPr>
      </p:pic>
      <p:pic>
        <p:nvPicPr>
          <p:cNvPr id="25610" name="Picture 10" descr="https://pics.clipartpng.com/Cheese_PNG_Clipart-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1069594" cy="714355"/>
          </a:xfrm>
          <a:prstGeom prst="rect">
            <a:avLst/>
          </a:prstGeom>
          <a:noFill/>
        </p:spPr>
      </p:pic>
      <p:pic>
        <p:nvPicPr>
          <p:cNvPr id="12" name="Picture 10" descr="https://pics.clipartpng.com/Cheese_PNG_Clipart-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429132"/>
            <a:ext cx="1069594" cy="714355"/>
          </a:xfrm>
          <a:prstGeom prst="rect">
            <a:avLst/>
          </a:prstGeom>
          <a:noFill/>
        </p:spPr>
      </p:pic>
      <p:pic>
        <p:nvPicPr>
          <p:cNvPr id="13" name="Picture 10" descr="https://pics.clipartpng.com/Cheese_PNG_Clipart-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643446"/>
            <a:ext cx="1069594" cy="714355"/>
          </a:xfrm>
          <a:prstGeom prst="rect">
            <a:avLst/>
          </a:prstGeom>
          <a:noFill/>
        </p:spPr>
      </p:pic>
      <p:pic>
        <p:nvPicPr>
          <p:cNvPr id="14" name="Picture 10" descr="https://pics.clipartpng.com/Cheese_PNG_Clipart-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714884"/>
            <a:ext cx="1069594" cy="714355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71612"/>
            <a:ext cx="4143372" cy="13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785794"/>
            <a:ext cx="2357454" cy="42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357562"/>
            <a:ext cx="2338399" cy="3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5" y="1571612"/>
            <a:ext cx="250033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702" y="3000372"/>
            <a:ext cx="1932267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04 -0.02593 C 0.11962 -0.02801 0.13351 -0.03519 0.14809 -0.0382 C 0.16181 -0.04746 0.17604 -0.05486 0.18993 -0.06296 C 0.20208 -0.07014 0.21372 -0.0794 0.22604 -0.08634 C 0.24236 -0.0956 0.25677 -0.11134 0.27257 -0.12199 C 0.28108 -0.13588 0.27517 -0.12778 0.29236 -0.14375 L 0.29236 -0.14352 C 0.30174 -0.15625 0.31163 -0.16482 0.32135 -0.17616 C 0.3309 -0.18704 0.33924 -0.19884 0.34931 -0.2088 C 0.35399 -0.21343 0.35504 -0.22014 0.35851 -0.22593 C 0.36302 -0.23333 0.37135 -0.24583 0.3783 -0.24908 C 0.38056 -0.25185 0.38281 -0.25625 0.38542 -0.25833 C 0.38646 -0.25926 0.38889 -0.25996 0.38889 -0.25972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072362" cy="2157333"/>
          </a:xfrm>
          <a:prstGeom prst="rect">
            <a:avLst/>
          </a:prstGeom>
          <a:noFill/>
        </p:spPr>
      </p:pic>
      <p:pic>
        <p:nvPicPr>
          <p:cNvPr id="24578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256"/>
            <a:ext cx="877378" cy="657212"/>
          </a:xfrm>
          <a:prstGeom prst="rect">
            <a:avLst/>
          </a:prstGeom>
          <a:noFill/>
        </p:spPr>
      </p:pic>
      <p:pic>
        <p:nvPicPr>
          <p:cNvPr id="7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429132"/>
            <a:ext cx="877378" cy="657212"/>
          </a:xfrm>
          <a:prstGeom prst="rect">
            <a:avLst/>
          </a:prstGeom>
          <a:noFill/>
        </p:spPr>
      </p:pic>
      <p:pic>
        <p:nvPicPr>
          <p:cNvPr id="8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572008"/>
            <a:ext cx="877378" cy="657212"/>
          </a:xfrm>
          <a:prstGeom prst="rect">
            <a:avLst/>
          </a:prstGeom>
          <a:noFill/>
        </p:spPr>
      </p:pic>
      <p:pic>
        <p:nvPicPr>
          <p:cNvPr id="9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86322"/>
            <a:ext cx="877378" cy="657212"/>
          </a:xfrm>
          <a:prstGeom prst="rect">
            <a:avLst/>
          </a:prstGeom>
          <a:noFill/>
        </p:spPr>
      </p:pic>
      <p:pic>
        <p:nvPicPr>
          <p:cNvPr id="10" name="Picture 2" descr="https://purepng.com/public/uploads/large/purepng.com-oniononionvegetablegenus-alliumallium-fistulosumonions-1701527266381wcb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86322"/>
            <a:ext cx="877378" cy="657212"/>
          </a:xfrm>
          <a:prstGeom prst="rect">
            <a:avLst/>
          </a:prstGeom>
          <a:noFill/>
        </p:spPr>
      </p:pic>
      <p:pic>
        <p:nvPicPr>
          <p:cNvPr id="24580" name="Picture 4" descr="https://berserkon.com/images/strawberries-clipart-silhouette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929198"/>
            <a:ext cx="409254" cy="428628"/>
          </a:xfrm>
          <a:prstGeom prst="rect">
            <a:avLst/>
          </a:prstGeom>
          <a:noFill/>
        </p:spPr>
      </p:pic>
      <p:pic>
        <p:nvPicPr>
          <p:cNvPr id="12" name="Picture 4" descr="https://berserkon.com/images/strawberries-clipart-silhouette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86322"/>
            <a:ext cx="409254" cy="428628"/>
          </a:xfrm>
          <a:prstGeom prst="rect">
            <a:avLst/>
          </a:prstGeom>
          <a:noFill/>
        </p:spPr>
      </p:pic>
      <p:pic>
        <p:nvPicPr>
          <p:cNvPr id="24582" name="Picture 6" descr="https://www.vippng.com/png/full/460-4600211_ice-cream-sundae-png-png-download-transparent-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387154"/>
            <a:ext cx="2000232" cy="1902593"/>
          </a:xfrm>
          <a:prstGeom prst="rect">
            <a:avLst/>
          </a:prstGeom>
          <a:noFill/>
        </p:spPr>
      </p:pic>
      <p:pic>
        <p:nvPicPr>
          <p:cNvPr id="24584" name="Picture 8" descr="https://www.pngpix.com/wp-content/uploads/2016/06/PNGPIX-COM-Sliced-Wheat-Bread-PNG-Im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500570"/>
            <a:ext cx="1357322" cy="843007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1571612"/>
            <a:ext cx="445799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2714620"/>
            <a:ext cx="2547050" cy="4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3786190"/>
            <a:ext cx="2338399" cy="3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5" y="1571612"/>
            <a:ext cx="250033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714356"/>
            <a:ext cx="1932267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072362" cy="2157333"/>
          </a:xfrm>
          <a:prstGeom prst="rect">
            <a:avLst/>
          </a:prstGeom>
          <a:noFill/>
        </p:spPr>
      </p:pic>
      <p:pic>
        <p:nvPicPr>
          <p:cNvPr id="23554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143380"/>
            <a:ext cx="934309" cy="712163"/>
          </a:xfrm>
          <a:prstGeom prst="rect">
            <a:avLst/>
          </a:prstGeom>
          <a:noFill/>
        </p:spPr>
      </p:pic>
      <p:pic>
        <p:nvPicPr>
          <p:cNvPr id="7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143380"/>
            <a:ext cx="934309" cy="712163"/>
          </a:xfrm>
          <a:prstGeom prst="rect">
            <a:avLst/>
          </a:prstGeom>
          <a:noFill/>
        </p:spPr>
      </p:pic>
      <p:pic>
        <p:nvPicPr>
          <p:cNvPr id="8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14818"/>
            <a:ext cx="934309" cy="712163"/>
          </a:xfrm>
          <a:prstGeom prst="rect">
            <a:avLst/>
          </a:prstGeom>
          <a:noFill/>
        </p:spPr>
      </p:pic>
      <p:pic>
        <p:nvPicPr>
          <p:cNvPr id="9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500570"/>
            <a:ext cx="934309" cy="712163"/>
          </a:xfrm>
          <a:prstGeom prst="rect">
            <a:avLst/>
          </a:prstGeom>
          <a:noFill/>
        </p:spPr>
      </p:pic>
      <p:pic>
        <p:nvPicPr>
          <p:cNvPr id="10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572008"/>
            <a:ext cx="934309" cy="712163"/>
          </a:xfrm>
          <a:prstGeom prst="rect">
            <a:avLst/>
          </a:prstGeom>
          <a:noFill/>
        </p:spPr>
      </p:pic>
      <p:pic>
        <p:nvPicPr>
          <p:cNvPr id="11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72008"/>
            <a:ext cx="934309" cy="712163"/>
          </a:xfrm>
          <a:prstGeom prst="rect">
            <a:avLst/>
          </a:prstGeom>
          <a:noFill/>
        </p:spPr>
      </p:pic>
      <p:pic>
        <p:nvPicPr>
          <p:cNvPr id="12" name="Picture 2" descr="https://webstockreview.net/images/mushroom-clipart-edible-mush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714884"/>
            <a:ext cx="934309" cy="712163"/>
          </a:xfrm>
          <a:prstGeom prst="rect">
            <a:avLst/>
          </a:prstGeom>
          <a:noFill/>
        </p:spPr>
      </p:pic>
      <p:pic>
        <p:nvPicPr>
          <p:cNvPr id="23556" name="Picture 4" descr="https://png.rinvik.ru/files/Bolgarskij-perets-zheltyj-i-zeleny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572008"/>
            <a:ext cx="884684" cy="747688"/>
          </a:xfrm>
          <a:prstGeom prst="rect">
            <a:avLst/>
          </a:prstGeom>
          <a:noFill/>
        </p:spPr>
      </p:pic>
      <p:pic>
        <p:nvPicPr>
          <p:cNvPr id="23560" name="Picture 8" descr="https://4.bp.blogspot.com/-zPFhkSctlWc/W86SUoS9csI/AAAAAAAADh8/fZOlcYogivUYCDpMsM4cOfUqGjGDjpV_wCK4BGAYYCw/s1600/bg-mona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714620"/>
            <a:ext cx="3335349" cy="3335349"/>
          </a:xfrm>
          <a:prstGeom prst="rect">
            <a:avLst/>
          </a:prstGeom>
          <a:noFill/>
        </p:spPr>
      </p:pic>
      <p:pic>
        <p:nvPicPr>
          <p:cNvPr id="23562" name="Picture 10" descr="https://pngimg.com/uploads/pasta/pasta_PNG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643446"/>
            <a:ext cx="1232655" cy="785818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1500174"/>
            <a:ext cx="459112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3214686"/>
            <a:ext cx="2547050" cy="4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2857496"/>
            <a:ext cx="2338399" cy="3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5" y="1571612"/>
            <a:ext cx="250033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52" y="857232"/>
            <a:ext cx="1932267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pinclipart.com/picdir/big/4-47617_download-clip-art-freeuse-stock-fototapete-zweig-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00667"/>
            <a:ext cx="7643834" cy="2157333"/>
          </a:xfrm>
          <a:prstGeom prst="rect">
            <a:avLst/>
          </a:prstGeom>
          <a:noFill/>
        </p:spPr>
      </p:pic>
      <p:pic>
        <p:nvPicPr>
          <p:cNvPr id="22532" name="Picture 4" descr="https://www.pngarts.com/files/3/White-Rice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429000"/>
            <a:ext cx="1785950" cy="1785950"/>
          </a:xfrm>
          <a:prstGeom prst="rect">
            <a:avLst/>
          </a:prstGeom>
          <a:noFill/>
        </p:spPr>
      </p:pic>
      <p:pic>
        <p:nvPicPr>
          <p:cNvPr id="8" name="Picture 4" descr="https://www.pngarts.com/files/3/White-Rice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14752"/>
            <a:ext cx="1785950" cy="1785950"/>
          </a:xfrm>
          <a:prstGeom prst="rect">
            <a:avLst/>
          </a:prstGeom>
          <a:noFill/>
        </p:spPr>
      </p:pic>
      <p:pic>
        <p:nvPicPr>
          <p:cNvPr id="9" name="Picture 4" descr="https://www.pngarts.com/files/3/White-Rice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3643314"/>
            <a:ext cx="1785950" cy="1785950"/>
          </a:xfrm>
          <a:prstGeom prst="rect">
            <a:avLst/>
          </a:prstGeom>
          <a:noFill/>
        </p:spPr>
      </p:pic>
      <p:pic>
        <p:nvPicPr>
          <p:cNvPr id="22534" name="Picture 6" descr="https://pluspng.com/img-png/tea-png-png-file-name-tea-png-hd-dimension-1482x1096-image-type-png-posted-on-may-1st-2017-category-drink-food-tags-tea-14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72008"/>
            <a:ext cx="965979" cy="714381"/>
          </a:xfrm>
          <a:prstGeom prst="rect">
            <a:avLst/>
          </a:prstGeom>
          <a:noFill/>
        </p:spPr>
      </p:pic>
      <p:pic>
        <p:nvPicPr>
          <p:cNvPr id="22536" name="Picture 8" descr="https://www.vippng.com/png/full/292-2922366_grape-png-image-grape-clip-art-transparent-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832988"/>
            <a:ext cx="1500198" cy="1381937"/>
          </a:xfrm>
          <a:prstGeom prst="rect">
            <a:avLst/>
          </a:prstGeom>
          <a:noFill/>
        </p:spPr>
      </p:pic>
      <p:pic>
        <p:nvPicPr>
          <p:cNvPr id="13" name="Picture 8" descr="https://www.vippng.com/png/full/292-2922366_grape-png-image-grape-clip-art-transparent-backgroun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113110"/>
            <a:ext cx="1428760" cy="1316130"/>
          </a:xfrm>
          <a:prstGeom prst="rect">
            <a:avLst/>
          </a:prstGeom>
          <a:noFill/>
        </p:spPr>
      </p:pic>
      <p:pic>
        <p:nvPicPr>
          <p:cNvPr id="22540" name="Picture 12" descr="https://purepng.com/public/uploads/large/purepng.com-tomatotomatotomatossalad-fruitred-fruit-1701527316031ytkd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857760"/>
            <a:ext cx="927073" cy="561962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71612"/>
            <a:ext cx="45005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714356"/>
            <a:ext cx="2547050" cy="4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3500438"/>
            <a:ext cx="2338399" cy="3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5" y="1571612"/>
            <a:ext cx="250033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2571744"/>
            <a:ext cx="1932267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freepngimg.com/thumb/table/30-wooden-table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325904"/>
            <a:ext cx="6643734" cy="1532096"/>
          </a:xfrm>
          <a:prstGeom prst="rect">
            <a:avLst/>
          </a:prstGeom>
          <a:noFill/>
        </p:spPr>
      </p:pic>
      <p:pic>
        <p:nvPicPr>
          <p:cNvPr id="21506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929198"/>
            <a:ext cx="345092" cy="429896"/>
          </a:xfrm>
          <a:prstGeom prst="rect">
            <a:avLst/>
          </a:prstGeom>
          <a:noFill/>
        </p:spPr>
      </p:pic>
      <p:pic>
        <p:nvPicPr>
          <p:cNvPr id="6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929198"/>
            <a:ext cx="345092" cy="429896"/>
          </a:xfrm>
          <a:prstGeom prst="rect">
            <a:avLst/>
          </a:prstGeom>
          <a:noFill/>
        </p:spPr>
      </p:pic>
      <p:pic>
        <p:nvPicPr>
          <p:cNvPr id="7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929198"/>
            <a:ext cx="345092" cy="429896"/>
          </a:xfrm>
          <a:prstGeom prst="rect">
            <a:avLst/>
          </a:prstGeom>
          <a:noFill/>
        </p:spPr>
      </p:pic>
      <p:pic>
        <p:nvPicPr>
          <p:cNvPr id="8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000636"/>
            <a:ext cx="345092" cy="429896"/>
          </a:xfrm>
          <a:prstGeom prst="rect">
            <a:avLst/>
          </a:prstGeom>
          <a:noFill/>
        </p:spPr>
      </p:pic>
      <p:pic>
        <p:nvPicPr>
          <p:cNvPr id="9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000636"/>
            <a:ext cx="345092" cy="429896"/>
          </a:xfrm>
          <a:prstGeom prst="rect">
            <a:avLst/>
          </a:prstGeom>
          <a:noFill/>
        </p:spPr>
      </p:pic>
      <p:pic>
        <p:nvPicPr>
          <p:cNvPr id="10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000636"/>
            <a:ext cx="345092" cy="429896"/>
          </a:xfrm>
          <a:prstGeom prst="rect">
            <a:avLst/>
          </a:prstGeom>
          <a:noFill/>
        </p:spPr>
      </p:pic>
      <p:pic>
        <p:nvPicPr>
          <p:cNvPr id="11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000636"/>
            <a:ext cx="345092" cy="429896"/>
          </a:xfrm>
          <a:prstGeom prst="rect">
            <a:avLst/>
          </a:prstGeom>
          <a:noFill/>
        </p:spPr>
      </p:pic>
      <p:pic>
        <p:nvPicPr>
          <p:cNvPr id="12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000636"/>
            <a:ext cx="345092" cy="429896"/>
          </a:xfrm>
          <a:prstGeom prst="rect">
            <a:avLst/>
          </a:prstGeom>
          <a:noFill/>
        </p:spPr>
      </p:pic>
      <p:pic>
        <p:nvPicPr>
          <p:cNvPr id="13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000636"/>
            <a:ext cx="345092" cy="429896"/>
          </a:xfrm>
          <a:prstGeom prst="rect">
            <a:avLst/>
          </a:prstGeom>
          <a:noFill/>
        </p:spPr>
      </p:pic>
      <p:pic>
        <p:nvPicPr>
          <p:cNvPr id="14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000636"/>
            <a:ext cx="345092" cy="429896"/>
          </a:xfrm>
          <a:prstGeom prst="rect">
            <a:avLst/>
          </a:prstGeom>
          <a:noFill/>
        </p:spPr>
      </p:pic>
      <p:pic>
        <p:nvPicPr>
          <p:cNvPr id="15" name="Picture 2" descr="https://www.pngonly.com/wp-content/uploads/2017/06/Apple-Fruit-Red-PNG-1233x1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5000636"/>
            <a:ext cx="345092" cy="429896"/>
          </a:xfrm>
          <a:prstGeom prst="rect">
            <a:avLst/>
          </a:prstGeom>
          <a:noFill/>
        </p:spPr>
      </p:pic>
      <p:pic>
        <p:nvPicPr>
          <p:cNvPr id="21514" name="Picture 10" descr="https://pngimg.com/uploads/spinach/spinach_PNG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66457">
            <a:off x="5675534" y="3991707"/>
            <a:ext cx="2524119" cy="1681064"/>
          </a:xfrm>
          <a:prstGeom prst="rect">
            <a:avLst/>
          </a:prstGeom>
          <a:noFill/>
        </p:spPr>
      </p:pic>
      <p:pic>
        <p:nvPicPr>
          <p:cNvPr id="21518" name="Picture 14" descr="https://pluspng.com/img-png/lemon-png-lemon-png-20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000636"/>
            <a:ext cx="500066" cy="409725"/>
          </a:xfrm>
          <a:prstGeom prst="rect">
            <a:avLst/>
          </a:prstGeom>
          <a:noFill/>
        </p:spPr>
      </p:pic>
      <p:pic>
        <p:nvPicPr>
          <p:cNvPr id="22" name="Picture 14" descr="https://pluspng.com/img-png/lemon-png-lemon-png-20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000636"/>
            <a:ext cx="500066" cy="409725"/>
          </a:xfrm>
          <a:prstGeom prst="rect">
            <a:avLst/>
          </a:prstGeom>
          <a:noFill/>
        </p:spPr>
      </p:pic>
      <p:graphicFrame>
        <p:nvGraphicFramePr>
          <p:cNvPr id="25" name="Содержимое 24"/>
          <p:cNvGraphicFramePr>
            <a:graphicFrameLocks noChangeAspect="1"/>
          </p:cNvGraphicFramePr>
          <p:nvPr>
            <p:ph idx="1"/>
          </p:nvPr>
        </p:nvGraphicFramePr>
        <p:xfrm>
          <a:off x="-6848475" y="10929938"/>
          <a:ext cx="6076950" cy="4064000"/>
        </p:xfrm>
        <a:graphic>
          <a:graphicData uri="http://schemas.openxmlformats.org/presentationml/2006/ole">
            <p:oleObj spid="_x0000_s21523" name="Диаграмма" r:id="rId8" imgW="6095951" imgH="4076527" progId="MSGraph.Chart.8">
              <p:embed followColorScheme="full"/>
            </p:oleObj>
          </a:graphicData>
        </a:graphic>
      </p:graphicFrame>
      <p:pic>
        <p:nvPicPr>
          <p:cNvPr id="21525" name="Picture 21" descr="https://www.pnglib.com/wp-content/uploads/2020/08/ceramic-butter-dish_5f45184814a88-1536x106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500570"/>
            <a:ext cx="1500198" cy="1044083"/>
          </a:xfrm>
          <a:prstGeom prst="rect">
            <a:avLst/>
          </a:prstGeom>
          <a:noFill/>
        </p:spPr>
      </p:pic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57364"/>
            <a:ext cx="447306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3286124"/>
            <a:ext cx="2547050" cy="4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0" y="3786190"/>
            <a:ext cx="2338399" cy="3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6445" y="1571612"/>
            <a:ext cx="250033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14480" y="1142984"/>
            <a:ext cx="1932267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1</Words>
  <Application>Microsoft Office PowerPoint</Application>
  <PresentationFormat>Экран (4:3)</PresentationFormat>
  <Paragraphs>1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Семья Кокины</cp:lastModifiedBy>
  <cp:revision>869</cp:revision>
  <dcterms:created xsi:type="dcterms:W3CDTF">2018-02-25T09:09:03Z</dcterms:created>
  <dcterms:modified xsi:type="dcterms:W3CDTF">2021-08-28T13:08:13Z</dcterms:modified>
</cp:coreProperties>
</file>