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397-1B67-410A-AAEC-830ACC7ABB6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39B-5C78-4E85-8894-76B05783C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1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397-1B67-410A-AAEC-830ACC7ABB6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39B-5C78-4E85-8894-76B05783C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7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397-1B67-410A-AAEC-830ACC7ABB6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39B-5C78-4E85-8894-76B05783C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7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397-1B67-410A-AAEC-830ACC7ABB6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39B-5C78-4E85-8894-76B05783C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1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397-1B67-410A-AAEC-830ACC7ABB6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39B-5C78-4E85-8894-76B05783C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5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397-1B67-410A-AAEC-830ACC7ABB6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39B-5C78-4E85-8894-76B05783C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1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397-1B67-410A-AAEC-830ACC7ABB6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39B-5C78-4E85-8894-76B05783C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0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397-1B67-410A-AAEC-830ACC7ABB6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39B-5C78-4E85-8894-76B05783C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8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397-1B67-410A-AAEC-830ACC7ABB6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39B-5C78-4E85-8894-76B05783C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72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397-1B67-410A-AAEC-830ACC7ABB6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39B-5C78-4E85-8894-76B05783C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0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397-1B67-410A-AAEC-830ACC7ABB6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39B-5C78-4E85-8894-76B05783C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9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D3397-1B67-410A-AAEC-830ACC7ABB6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AB39B-5C78-4E85-8894-76B05783C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Academy Stars 2</a:t>
            </a:r>
            <a:br>
              <a:rPr lang="en-US" dirty="0" smtClean="0"/>
            </a:br>
            <a:r>
              <a:rPr lang="en-US" dirty="0" smtClean="0"/>
              <a:t>Unit 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Speaking </a:t>
            </a:r>
            <a:r>
              <a:rPr lang="ru-RU" dirty="0" smtClean="0"/>
              <a:t>/ </a:t>
            </a:r>
            <a:r>
              <a:rPr lang="en-US" dirty="0" smtClean="0"/>
              <a:t>Writing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1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560" y="365124"/>
            <a:ext cx="11064240" cy="612711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omic Sans MS" panose="030F0702030302020204" pitchFamily="66" charset="0"/>
              </a:rPr>
              <a:t> This is a tiger.</a:t>
            </a:r>
          </a:p>
          <a:p>
            <a:r>
              <a:rPr lang="en-US" sz="4400" dirty="0" smtClean="0">
                <a:latin typeface="Comic Sans MS" panose="030F0702030302020204" pitchFamily="66" charset="0"/>
              </a:rPr>
              <a:t> There are tigers in China and India.</a:t>
            </a:r>
          </a:p>
          <a:p>
            <a:r>
              <a:rPr lang="en-US" sz="4400" dirty="0" smtClean="0">
                <a:latin typeface="Comic Sans MS" panose="030F0702030302020204" pitchFamily="66" charset="0"/>
              </a:rPr>
              <a:t> There aren’t any tigers in Australia.</a:t>
            </a:r>
          </a:p>
          <a:p>
            <a:r>
              <a:rPr lang="en-US" sz="4400" dirty="0" smtClean="0">
                <a:latin typeface="Comic Sans MS" panose="030F0702030302020204" pitchFamily="66" charset="0"/>
              </a:rPr>
              <a:t> Tigers are orange, black and white.</a:t>
            </a:r>
          </a:p>
          <a:p>
            <a:r>
              <a:rPr lang="en-US" sz="4400" dirty="0" smtClean="0">
                <a:latin typeface="Comic Sans MS" panose="030F0702030302020204" pitchFamily="66" charset="0"/>
              </a:rPr>
              <a:t> They’ve got long tails.</a:t>
            </a:r>
          </a:p>
          <a:p>
            <a:r>
              <a:rPr lang="en-US" sz="4400" dirty="0" smtClean="0">
                <a:latin typeface="Comic Sans MS" panose="030F0702030302020204" pitchFamily="66" charset="0"/>
              </a:rPr>
              <a:t> They can jump and swim.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Пазли Tiger | Ідеї оригінальних подарунків | Europosters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92" y="3575568"/>
            <a:ext cx="4081163" cy="291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6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560" y="365124"/>
            <a:ext cx="11064240" cy="612711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omic Sans MS" panose="030F0702030302020204" pitchFamily="66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4400" dirty="0" smtClean="0">
                <a:latin typeface="Comic Sans MS" panose="030F0702030302020204" pitchFamily="66" charset="0"/>
              </a:rPr>
              <a:t>his is a tiger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4400" dirty="0" smtClean="0">
                <a:latin typeface="Comic Sans MS" panose="030F0702030302020204" pitchFamily="66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4400" dirty="0" smtClean="0">
                <a:latin typeface="Comic Sans MS" panose="030F0702030302020204" pitchFamily="66" charset="0"/>
              </a:rPr>
              <a:t>here are tigers in 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sz="4400" dirty="0" smtClean="0">
                <a:latin typeface="Comic Sans MS" panose="030F0702030302020204" pitchFamily="66" charset="0"/>
              </a:rPr>
              <a:t>hina and 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4400" dirty="0" smtClean="0">
                <a:latin typeface="Comic Sans MS" panose="030F0702030302020204" pitchFamily="66" charset="0"/>
              </a:rPr>
              <a:t>ndia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4400" dirty="0" smtClean="0">
                <a:latin typeface="Comic Sans MS" panose="030F0702030302020204" pitchFamily="66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4400" dirty="0" smtClean="0">
                <a:latin typeface="Comic Sans MS" panose="030F0702030302020204" pitchFamily="66" charset="0"/>
              </a:rPr>
              <a:t>here aren’t any tigers in 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4400" dirty="0" smtClean="0">
                <a:latin typeface="Comic Sans MS" panose="030F0702030302020204" pitchFamily="66" charset="0"/>
              </a:rPr>
              <a:t>ustralia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4400" dirty="0" smtClean="0">
                <a:latin typeface="Comic Sans MS" panose="030F0702030302020204" pitchFamily="66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4400" dirty="0" smtClean="0">
                <a:latin typeface="Comic Sans MS" panose="030F0702030302020204" pitchFamily="66" charset="0"/>
              </a:rPr>
              <a:t>igers are orange, black and white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4400" dirty="0" smtClean="0">
                <a:latin typeface="Comic Sans MS" panose="030F0702030302020204" pitchFamily="66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4400" dirty="0" smtClean="0">
                <a:latin typeface="Comic Sans MS" panose="030F0702030302020204" pitchFamily="66" charset="0"/>
              </a:rPr>
              <a:t>hey’ve got long tails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4400" dirty="0" smtClean="0">
                <a:latin typeface="Comic Sans MS" panose="030F0702030302020204" pitchFamily="66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4400" dirty="0" smtClean="0">
                <a:latin typeface="Comic Sans MS" panose="030F0702030302020204" pitchFamily="66" charset="0"/>
              </a:rPr>
              <a:t>hey can jump and swim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Пазли Tiger | Ідеї оригінальних подарунків | Europosters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92" y="3575568"/>
            <a:ext cx="4081163" cy="291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Ex. 2, p. 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6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1" y="1193800"/>
            <a:ext cx="11835962" cy="5438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smtClean="0">
                <a:latin typeface="Comic Sans MS" panose="030F0702030302020204" pitchFamily="66" charset="0"/>
              </a:rPr>
              <a:t>    </a:t>
            </a:r>
            <a:r>
              <a:rPr lang="en-US" sz="2300" dirty="0" smtClean="0">
                <a:latin typeface="Comic Sans MS" panose="030F0702030302020204" pitchFamily="66" charset="0"/>
              </a:rPr>
              <a:t>This is a wolf.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 smtClean="0">
                <a:latin typeface="Comic Sans MS" panose="030F0702030302020204" pitchFamily="66" charset="0"/>
              </a:rPr>
              <a:t>There are wolves in Russia, Canada, India and China.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 smtClean="0">
                <a:latin typeface="Comic Sans MS" panose="030F0702030302020204" pitchFamily="66" charset="0"/>
              </a:rPr>
              <a:t>There aren’t any wolves in Australia.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 smtClean="0">
                <a:latin typeface="Comic Sans MS" panose="030F0702030302020204" pitchFamily="66" charset="0"/>
              </a:rPr>
              <a:t>Wolves are grey, black, white and brown.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 smtClean="0">
                <a:latin typeface="Comic Sans MS" panose="030F0702030302020204" pitchFamily="66" charset="0"/>
              </a:rPr>
              <a:t>They’ve got long tails.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 smtClean="0">
                <a:latin typeface="Comic Sans MS" panose="030F0702030302020204" pitchFamily="66" charset="0"/>
              </a:rPr>
              <a:t>They can run very fast.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 smtClean="0">
                <a:latin typeface="Comic Sans MS" panose="030F0702030302020204" pitchFamily="66" charset="0"/>
              </a:rPr>
              <a:t>They eat birds and fish.</a:t>
            </a:r>
            <a:endParaRPr lang="ru-RU" sz="23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Scientists urged Wisconsin to limit its wolf kill. It didn&amp;#39;t go well |  Science | AA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70" y="299249"/>
            <a:ext cx="4208929" cy="278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0006" y="3148003"/>
            <a:ext cx="5897693" cy="364318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Russia, Canada, India and China   </a:t>
            </a:r>
            <a:r>
              <a:rPr lang="en-US" sz="3200" dirty="0" smtClean="0">
                <a:solidFill>
                  <a:srgbClr val="00B0F0"/>
                </a:solidFill>
              </a:rPr>
              <a:t>√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Australia   </a:t>
            </a:r>
            <a:r>
              <a:rPr lang="en-US" sz="2800" dirty="0" smtClean="0">
                <a:solidFill>
                  <a:srgbClr val="00B0F0"/>
                </a:solidFill>
              </a:rPr>
              <a:t>X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grey, black, white, brown   </a:t>
            </a:r>
            <a:r>
              <a:rPr lang="en-US" sz="2800" dirty="0" smtClean="0">
                <a:solidFill>
                  <a:srgbClr val="00B0F0"/>
                </a:solidFill>
              </a:rPr>
              <a:t>√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long tails   </a:t>
            </a:r>
            <a:r>
              <a:rPr lang="en-US" sz="2800" dirty="0" smtClean="0">
                <a:solidFill>
                  <a:srgbClr val="00B0F0"/>
                </a:solidFill>
              </a:rPr>
              <a:t>√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run   </a:t>
            </a:r>
            <a:r>
              <a:rPr lang="en-US" sz="2800" dirty="0" smtClean="0">
                <a:solidFill>
                  <a:srgbClr val="00B0F0"/>
                </a:solidFill>
              </a:rPr>
              <a:t>√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birds and fish   </a:t>
            </a:r>
            <a:r>
              <a:rPr lang="en-US" sz="2800" dirty="0" smtClean="0">
                <a:solidFill>
                  <a:srgbClr val="00B0F0"/>
                </a:solidFill>
              </a:rPr>
              <a:t>√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5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421" y="365124"/>
            <a:ext cx="11776841" cy="6267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 </a:t>
            </a:r>
            <a:r>
              <a:rPr lang="en-US" sz="4800" dirty="0" smtClean="0"/>
              <a:t>This is a wolf.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smtClean="0"/>
              <a:t>There are wolves in …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smtClean="0"/>
              <a:t>There aren’t any wolves in…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smtClean="0"/>
              <a:t>Wolves are …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smtClean="0"/>
              <a:t>They’ve got …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smtClean="0"/>
              <a:t>They can …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smtClean="0"/>
              <a:t>They eat …</a:t>
            </a:r>
            <a:endParaRPr lang="ru-RU" sz="4800" dirty="0"/>
          </a:p>
        </p:txBody>
      </p:sp>
      <p:pic>
        <p:nvPicPr>
          <p:cNvPr id="2050" name="Picture 2" descr="Scientists urged Wisconsin to limit its wolf kill. It didn&amp;#39;t go well |  Science | AA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71" y="365123"/>
            <a:ext cx="4208929" cy="278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94307" y="3214812"/>
            <a:ext cx="5897693" cy="364318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Russia, Canada, India and China   </a:t>
            </a:r>
            <a:r>
              <a:rPr lang="en-US" sz="3200" dirty="0" smtClean="0">
                <a:solidFill>
                  <a:srgbClr val="00B0F0"/>
                </a:solidFill>
              </a:rPr>
              <a:t>√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Australia   </a:t>
            </a:r>
            <a:r>
              <a:rPr lang="en-US" sz="2800" dirty="0" smtClean="0">
                <a:solidFill>
                  <a:srgbClr val="00B0F0"/>
                </a:solidFill>
              </a:rPr>
              <a:t>X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grey, black, white, brown   </a:t>
            </a:r>
            <a:r>
              <a:rPr lang="en-US" sz="2800" dirty="0" smtClean="0">
                <a:solidFill>
                  <a:srgbClr val="00B0F0"/>
                </a:solidFill>
              </a:rPr>
              <a:t>√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long tails   </a:t>
            </a:r>
            <a:r>
              <a:rPr lang="en-US" sz="2800" dirty="0" smtClean="0">
                <a:solidFill>
                  <a:srgbClr val="00B0F0"/>
                </a:solidFill>
              </a:rPr>
              <a:t>√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run   </a:t>
            </a:r>
            <a:r>
              <a:rPr lang="en-US" sz="2800" dirty="0" smtClean="0">
                <a:solidFill>
                  <a:srgbClr val="00B0F0"/>
                </a:solidFill>
              </a:rPr>
              <a:t>√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birds and fish   </a:t>
            </a:r>
            <a:r>
              <a:rPr lang="en-US" sz="2800" dirty="0" smtClean="0">
                <a:solidFill>
                  <a:srgbClr val="00B0F0"/>
                </a:solidFill>
              </a:rPr>
              <a:t>√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1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00" y="1181100"/>
            <a:ext cx="11264900" cy="4995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 </a:t>
            </a:r>
            <a:r>
              <a:rPr lang="en-US" sz="3200" dirty="0" smtClean="0"/>
              <a:t>    This </a:t>
            </a:r>
            <a:r>
              <a:rPr lang="en-US" sz="3200" dirty="0"/>
              <a:t>is a </a:t>
            </a:r>
            <a:r>
              <a:rPr lang="en-US" sz="3200" dirty="0" smtClean="0"/>
              <a:t>kangaroo.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There are </a:t>
            </a:r>
            <a:r>
              <a:rPr lang="en-US" sz="3200" dirty="0" smtClean="0"/>
              <a:t>kangaroos </a:t>
            </a:r>
            <a:r>
              <a:rPr lang="en-US" sz="3200" dirty="0"/>
              <a:t>in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There </a:t>
            </a:r>
            <a:r>
              <a:rPr lang="en-US" sz="3200" dirty="0"/>
              <a:t>aren’t any </a:t>
            </a:r>
            <a:r>
              <a:rPr lang="en-US" sz="3200" dirty="0" smtClean="0"/>
              <a:t>kangaroos </a:t>
            </a:r>
            <a:r>
              <a:rPr lang="en-US" sz="3200" dirty="0"/>
              <a:t>in…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Kangaroos </a:t>
            </a:r>
            <a:r>
              <a:rPr lang="en-US" sz="3200" dirty="0"/>
              <a:t>are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They’ve got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They can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They eat …</a:t>
            </a:r>
            <a:endParaRPr lang="ru-RU" sz="3200" dirty="0"/>
          </a:p>
        </p:txBody>
      </p:sp>
      <p:pic>
        <p:nvPicPr>
          <p:cNvPr id="4098" name="Picture 2" descr="Приложения в Google Play – The Kangar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14" y="3906837"/>
            <a:ext cx="2849686" cy="2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54607" y="128712"/>
            <a:ext cx="5897693" cy="364318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Australia   </a:t>
            </a:r>
            <a:r>
              <a:rPr lang="en-US" sz="3200" dirty="0" smtClean="0">
                <a:solidFill>
                  <a:srgbClr val="00B0F0"/>
                </a:solidFill>
              </a:rPr>
              <a:t>√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Russia   </a:t>
            </a:r>
            <a:r>
              <a:rPr lang="en-US" sz="2800" dirty="0" smtClean="0">
                <a:solidFill>
                  <a:srgbClr val="00B0F0"/>
                </a:solidFill>
              </a:rPr>
              <a:t>X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brown or grey   </a:t>
            </a:r>
            <a:r>
              <a:rPr lang="en-US" sz="2800" dirty="0" smtClean="0">
                <a:solidFill>
                  <a:srgbClr val="00B0F0"/>
                </a:solidFill>
              </a:rPr>
              <a:t>√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long tails and big legs   </a:t>
            </a:r>
            <a:r>
              <a:rPr lang="en-US" sz="2800" dirty="0" smtClean="0">
                <a:solidFill>
                  <a:srgbClr val="00B0F0"/>
                </a:solidFill>
              </a:rPr>
              <a:t>√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jump and run   </a:t>
            </a:r>
            <a:r>
              <a:rPr lang="en-US" sz="2800" dirty="0" smtClean="0">
                <a:solidFill>
                  <a:srgbClr val="00B0F0"/>
                </a:solidFill>
              </a:rPr>
              <a:t>√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plants and leaves   </a:t>
            </a:r>
            <a:r>
              <a:rPr lang="en-US" sz="2800" dirty="0" smtClean="0">
                <a:solidFill>
                  <a:srgbClr val="00B0F0"/>
                </a:solidFill>
              </a:rPr>
              <a:t>√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24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221953"/>
            <a:ext cx="10426700" cy="64692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21200" y="1793583"/>
            <a:ext cx="1244600" cy="5064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There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4600" y="1793584"/>
            <a:ext cx="4813300" cy="5064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crocodiles in Australia and India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2855114"/>
            <a:ext cx="4540250" cy="5064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aren’t any crocodiles in Russia.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4200" y="3875194"/>
            <a:ext cx="3289300" cy="5064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are green and brown.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10150" y="4413646"/>
            <a:ext cx="2628900" cy="5064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‘ve got big teeth.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41900" y="4968766"/>
            <a:ext cx="2794000" cy="5064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can swim and run.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4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317</Words>
  <Application>Microsoft Office PowerPoint</Application>
  <PresentationFormat>Широкоэкранный</PresentationFormat>
  <Paragraphs>60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Тема Office</vt:lpstr>
      <vt:lpstr>Academy Stars 2 Unit 1</vt:lpstr>
      <vt:lpstr>Презентация PowerPoint</vt:lpstr>
      <vt:lpstr>Презентация PowerPoint</vt:lpstr>
      <vt:lpstr>Ex. 2, p. 17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Evgen Nechesa</dc:creator>
  <cp:lastModifiedBy>Evgen Nechesa</cp:lastModifiedBy>
  <cp:revision>17</cp:revision>
  <dcterms:created xsi:type="dcterms:W3CDTF">2021-10-21T17:55:14Z</dcterms:created>
  <dcterms:modified xsi:type="dcterms:W3CDTF">2021-10-21T19:54:00Z</dcterms:modified>
</cp:coreProperties>
</file>