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en-US" dirty="0" smtClean="0"/>
              <a:t>1. He live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in New York</a:t>
            </a:r>
            <a:r>
              <a:rPr lang="en-US" dirty="0" smtClean="0"/>
              <a:t>.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/>
              <a:t>do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he </a:t>
            </a:r>
            <a:r>
              <a:rPr lang="en-US" dirty="0" smtClean="0"/>
              <a:t>live 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1857364"/>
            <a:ext cx="214314" cy="2857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seekpng.com/png/full/56-567581_new-york-c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3501"/>
            <a:ext cx="9144000" cy="434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 He go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50"/>
                </a:solidFill>
              </a:rPr>
              <a:t>School 134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101clipart.com/wp-content/uploads/17/Cartoon%20School;%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1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 He start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at 12 o’clock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lifeskills4kids.com.au/wp-content/uploads/2015/09/Schools-and-families-struggling-with-childrens-behaviour-LS4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3974"/>
            <a:ext cx="6916755" cy="5274026"/>
          </a:xfrm>
          <a:prstGeom prst="rect">
            <a:avLst/>
          </a:prstGeom>
          <a:noFill/>
        </p:spPr>
      </p:pic>
      <p:pic>
        <p:nvPicPr>
          <p:cNvPr id="23556" name="Picture 4" descr="https://s3-eu-west-1.amazonaws.com/uploads.playbaamboozle.com/uploads/images/149394/1607387618_122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743" y="1500174"/>
            <a:ext cx="191725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 He do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judo</a:t>
            </a:r>
            <a:r>
              <a:rPr lang="en-US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netclipart.com/pp/m/381-3817116_karate-cartoon-royalty-free-clip-art-boy-kar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85930"/>
            <a:ext cx="5105584" cy="5272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He go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50"/>
                </a:solidFill>
              </a:rPr>
              <a:t>Big Ben School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ww.pinclipart.com/picdir/big/522-5222875_school-house-cartoon-9-schoolhouse-png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54974"/>
            <a:ext cx="4987929" cy="430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He start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at 10 o’clock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.pinimg.com/originals/62/b9/81/62b981d11eb384cc77811d3695ea4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95943"/>
            <a:ext cx="5702309" cy="4462057"/>
          </a:xfrm>
          <a:prstGeom prst="rect">
            <a:avLst/>
          </a:prstGeom>
          <a:noFill/>
        </p:spPr>
      </p:pic>
      <p:pic>
        <p:nvPicPr>
          <p:cNvPr id="15364" name="Picture 4" descr="https://ne-kurim.ru/forum/attachments/nclock-10-00_34194_lg-gif.1068071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00306"/>
            <a:ext cx="2074866" cy="2074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He do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karate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790700"/>
            <a:ext cx="4371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She live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in London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tatic.vecteezy.com/system/resources/previews/000/139/416/original/free-london-cityscape-illustration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07303"/>
            <a:ext cx="7786710" cy="5450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She go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50"/>
                </a:solidFill>
              </a:rPr>
              <a:t>London School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atherineasquithgallery.com/uploads/posts/2021-03/1614599921_6-p-shkola-na-belom-fone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01735"/>
            <a:ext cx="7500958" cy="555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She start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at 9 o’clock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mage.winudf.com/v2/image1/YWlyLmNvbS5xdWlja3NhaWxvci5GdW5DbGFzc3Jvb21fc2NyZWVuXzVfMTU2NzA0NjAyNF8wMzY/screen-5.jpg?fakeurl=1&amp;type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9"/>
            <a:ext cx="7658114" cy="4786322"/>
          </a:xfrm>
          <a:prstGeom prst="rect">
            <a:avLst/>
          </a:prstGeom>
          <a:noFill/>
        </p:spPr>
      </p:pic>
      <p:pic>
        <p:nvPicPr>
          <p:cNvPr id="19460" name="Picture 4" descr="https://s3-eu-west-1.amazonaws.com/uploads.playbaamboozle.com/uploads/images/52789/1601516990_222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903" y="1357298"/>
            <a:ext cx="2594097" cy="267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She do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gymnastics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900238"/>
            <a:ext cx="633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 He live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in Moscow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mir-s3-cdn-cf.behance.net/project_modules/max_1200/e0b7bd77684645.5c8f54b82e7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306"/>
            <a:ext cx="5500694" cy="550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1. He lives in New York. –  Where does he live  ? </vt:lpstr>
      <vt:lpstr>2. He goes to Big Ben School.</vt:lpstr>
      <vt:lpstr>3. He starts at 10 o’clock.</vt:lpstr>
      <vt:lpstr>4. He does karate.</vt:lpstr>
      <vt:lpstr>5. She lives in London.</vt:lpstr>
      <vt:lpstr>6. She goes to London School.</vt:lpstr>
      <vt:lpstr>7. She starts at 9 o’clock.</vt:lpstr>
      <vt:lpstr>8. She does gymnastics.</vt:lpstr>
      <vt:lpstr>9. He lives in Moscow.</vt:lpstr>
      <vt:lpstr>10. He goes to School 134.</vt:lpstr>
      <vt:lpstr>11. He starts at 12 o’clock.</vt:lpstr>
      <vt:lpstr>12. He does judo.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He lives in New York. –  Where does he live  ? </dc:title>
  <dc:creator>Семья Кокины</dc:creator>
  <cp:lastModifiedBy>Семья Кокины</cp:lastModifiedBy>
  <cp:revision>3</cp:revision>
  <dcterms:created xsi:type="dcterms:W3CDTF">2021-07-20T10:11:01Z</dcterms:created>
  <dcterms:modified xsi:type="dcterms:W3CDTF">2021-07-20T10:46:14Z</dcterms:modified>
</cp:coreProperties>
</file>