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krinshot-20-01-2023-161640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6908" y="1071546"/>
            <a:ext cx="1768090" cy="1428760"/>
          </a:xfrm>
          <a:prstGeom prst="rect">
            <a:avLst/>
          </a:prstGeom>
        </p:spPr>
      </p:pic>
      <p:pic>
        <p:nvPicPr>
          <p:cNvPr id="5" name="Рисунок 4" descr="Skrinshot-20-01-2023-161652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0414" y="1000108"/>
            <a:ext cx="1672400" cy="1568885"/>
          </a:xfrm>
          <a:prstGeom prst="rect">
            <a:avLst/>
          </a:prstGeom>
        </p:spPr>
      </p:pic>
      <p:pic>
        <p:nvPicPr>
          <p:cNvPr id="6" name="Рисунок 5" descr="Skrinshot-20-01-2023-161702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55214" y="1000108"/>
            <a:ext cx="1975272" cy="1610455"/>
          </a:xfrm>
          <a:prstGeom prst="rect">
            <a:avLst/>
          </a:prstGeom>
        </p:spPr>
      </p:pic>
      <p:pic>
        <p:nvPicPr>
          <p:cNvPr id="7" name="Рисунок 6" descr="Skrinshot-20-01-2023-161710-transform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85877" y="1000108"/>
            <a:ext cx="2136790" cy="1566979"/>
          </a:xfrm>
          <a:prstGeom prst="rect">
            <a:avLst/>
          </a:prstGeom>
        </p:spPr>
      </p:pic>
      <p:pic>
        <p:nvPicPr>
          <p:cNvPr id="8" name="Рисунок 7" descr="Skrinshot-20-01-2023-161719-transformed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167760" y="2786058"/>
            <a:ext cx="1592775" cy="1357322"/>
          </a:xfrm>
          <a:prstGeom prst="rect">
            <a:avLst/>
          </a:prstGeom>
        </p:spPr>
      </p:pic>
      <p:pic>
        <p:nvPicPr>
          <p:cNvPr id="9" name="Рисунок 8" descr="Skrinshot-20-01-2023-161731-transformed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786050" y="2786058"/>
            <a:ext cx="1874673" cy="1280717"/>
          </a:xfrm>
          <a:prstGeom prst="rect">
            <a:avLst/>
          </a:prstGeom>
        </p:spPr>
      </p:pic>
      <p:pic>
        <p:nvPicPr>
          <p:cNvPr id="10" name="Рисунок 9" descr="Skrinshot-20-01-2023-161740-transform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29190" y="2786058"/>
            <a:ext cx="1301662" cy="1571636"/>
          </a:xfrm>
          <a:prstGeom prst="rect">
            <a:avLst/>
          </a:prstGeom>
        </p:spPr>
      </p:pic>
      <p:pic>
        <p:nvPicPr>
          <p:cNvPr id="11" name="Рисунок 10" descr="Skrinshot-20-01-2023-161759-transform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72264" y="2643182"/>
            <a:ext cx="1953268" cy="1563281"/>
          </a:xfrm>
          <a:prstGeom prst="rect">
            <a:avLst/>
          </a:prstGeom>
        </p:spPr>
      </p:pic>
      <p:pic>
        <p:nvPicPr>
          <p:cNvPr id="12" name="Рисунок 11" descr="Skrinshot-20-01-2023-161652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976" y="4214818"/>
            <a:ext cx="1672400" cy="1568885"/>
          </a:xfrm>
          <a:prstGeom prst="rect">
            <a:avLst/>
          </a:prstGeom>
        </p:spPr>
      </p:pic>
      <p:pic>
        <p:nvPicPr>
          <p:cNvPr id="13" name="Рисунок 12" descr="Skrinshot-20-01-2023-161731-transformed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786314" y="4572008"/>
            <a:ext cx="1874673" cy="1280717"/>
          </a:xfrm>
          <a:prstGeom prst="rect">
            <a:avLst/>
          </a:prstGeom>
        </p:spPr>
      </p:pic>
      <p:pic>
        <p:nvPicPr>
          <p:cNvPr id="14" name="Рисунок 13" descr="Skrinshot-20-01-2023-161710-transform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71736" y="4286256"/>
            <a:ext cx="2136790" cy="1566979"/>
          </a:xfrm>
          <a:prstGeom prst="rect">
            <a:avLst/>
          </a:prstGeom>
        </p:spPr>
      </p:pic>
      <p:pic>
        <p:nvPicPr>
          <p:cNvPr id="15" name="Рисунок 14" descr="Skrinshot-20-01-2023-161640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2264" y="4357694"/>
            <a:ext cx="1768090" cy="14287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krinshot-20-01-2023-161640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752" y="1071546"/>
            <a:ext cx="1768090" cy="1428760"/>
          </a:xfrm>
          <a:prstGeom prst="rect">
            <a:avLst/>
          </a:prstGeom>
        </p:spPr>
      </p:pic>
      <p:pic>
        <p:nvPicPr>
          <p:cNvPr id="5" name="Рисунок 4" descr="Skrinshot-20-01-2023-161652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5140" y="1000108"/>
            <a:ext cx="1672400" cy="1568885"/>
          </a:xfrm>
          <a:prstGeom prst="rect">
            <a:avLst/>
          </a:prstGeom>
        </p:spPr>
      </p:pic>
      <p:pic>
        <p:nvPicPr>
          <p:cNvPr id="6" name="Рисунок 5" descr="Skrinshot-20-01-2023-161702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8662" y="928670"/>
            <a:ext cx="1975272" cy="1610455"/>
          </a:xfrm>
          <a:prstGeom prst="rect">
            <a:avLst/>
          </a:prstGeom>
        </p:spPr>
      </p:pic>
      <p:pic>
        <p:nvPicPr>
          <p:cNvPr id="7" name="Рисунок 6" descr="Skrinshot-20-01-2023-161710-transform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86512" y="2714620"/>
            <a:ext cx="2136790" cy="1566979"/>
          </a:xfrm>
          <a:prstGeom prst="rect">
            <a:avLst/>
          </a:prstGeom>
        </p:spPr>
      </p:pic>
      <p:pic>
        <p:nvPicPr>
          <p:cNvPr id="8" name="Рисунок 7" descr="Skrinshot-20-01-2023-161719-transformed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071802" y="1214422"/>
            <a:ext cx="1592775" cy="1357322"/>
          </a:xfrm>
          <a:prstGeom prst="rect">
            <a:avLst/>
          </a:prstGeom>
        </p:spPr>
      </p:pic>
      <p:pic>
        <p:nvPicPr>
          <p:cNvPr id="9" name="Рисунок 8" descr="Skrinshot-20-01-2023-161731-transformed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357290" y="2714620"/>
            <a:ext cx="1874673" cy="1280717"/>
          </a:xfrm>
          <a:prstGeom prst="rect">
            <a:avLst/>
          </a:prstGeom>
        </p:spPr>
      </p:pic>
      <p:pic>
        <p:nvPicPr>
          <p:cNvPr id="10" name="Рисунок 9" descr="Skrinshot-20-01-2023-161740-transform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57554" y="2714620"/>
            <a:ext cx="1301662" cy="1571636"/>
          </a:xfrm>
          <a:prstGeom prst="rect">
            <a:avLst/>
          </a:prstGeom>
        </p:spPr>
      </p:pic>
      <p:pic>
        <p:nvPicPr>
          <p:cNvPr id="11" name="Рисунок 10" descr="Skrinshot-20-01-2023-161759-transform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4876" y="2643182"/>
            <a:ext cx="1953268" cy="1563281"/>
          </a:xfrm>
          <a:prstGeom prst="rect">
            <a:avLst/>
          </a:prstGeom>
        </p:spPr>
      </p:pic>
      <p:pic>
        <p:nvPicPr>
          <p:cNvPr id="16" name="Рисунок 15" descr="Skrinshot-20-01-2023-161702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1538" y="4071942"/>
            <a:ext cx="1975272" cy="1610455"/>
          </a:xfrm>
          <a:prstGeom prst="rect">
            <a:avLst/>
          </a:prstGeom>
        </p:spPr>
      </p:pic>
      <p:pic>
        <p:nvPicPr>
          <p:cNvPr id="17" name="Рисунок 16" descr="Skrinshot-20-01-2023-161719-transformed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857752" y="4357694"/>
            <a:ext cx="1592775" cy="1357322"/>
          </a:xfrm>
          <a:prstGeom prst="rect">
            <a:avLst/>
          </a:prstGeom>
        </p:spPr>
      </p:pic>
      <p:pic>
        <p:nvPicPr>
          <p:cNvPr id="18" name="Рисунок 17" descr="Skrinshot-20-01-2023-161759-transform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43240" y="4286256"/>
            <a:ext cx="1953268" cy="1563281"/>
          </a:xfrm>
          <a:prstGeom prst="rect">
            <a:avLst/>
          </a:prstGeom>
        </p:spPr>
      </p:pic>
      <p:pic>
        <p:nvPicPr>
          <p:cNvPr id="19" name="Рисунок 18" descr="Skrinshot-20-01-2023-161740-transform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29454" y="4357694"/>
            <a:ext cx="1301662" cy="1571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krinshot-20-01-2023-161640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752" y="1142984"/>
            <a:ext cx="1768090" cy="1428760"/>
          </a:xfrm>
          <a:prstGeom prst="rect">
            <a:avLst/>
          </a:prstGeom>
        </p:spPr>
      </p:pic>
      <p:pic>
        <p:nvPicPr>
          <p:cNvPr id="5" name="Рисунок 4" descr="Skrinshot-20-01-2023-161652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0628" y="4429132"/>
            <a:ext cx="1672400" cy="1568885"/>
          </a:xfrm>
          <a:prstGeom prst="rect">
            <a:avLst/>
          </a:prstGeom>
        </p:spPr>
      </p:pic>
      <p:pic>
        <p:nvPicPr>
          <p:cNvPr id="6" name="Рисунок 5" descr="Skrinshot-20-01-2023-161702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00826" y="4429132"/>
            <a:ext cx="1975272" cy="1610455"/>
          </a:xfrm>
          <a:prstGeom prst="rect">
            <a:avLst/>
          </a:prstGeom>
        </p:spPr>
      </p:pic>
      <p:pic>
        <p:nvPicPr>
          <p:cNvPr id="7" name="Рисунок 6" descr="Skrinshot-20-01-2023-161710-transform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0100" y="4357694"/>
            <a:ext cx="2136790" cy="1566979"/>
          </a:xfrm>
          <a:prstGeom prst="rect">
            <a:avLst/>
          </a:prstGeom>
        </p:spPr>
      </p:pic>
      <p:pic>
        <p:nvPicPr>
          <p:cNvPr id="8" name="Рисунок 7" descr="Skrinshot-20-01-2023-161719-transformed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000628" y="2857496"/>
            <a:ext cx="1592775" cy="1357322"/>
          </a:xfrm>
          <a:prstGeom prst="rect">
            <a:avLst/>
          </a:prstGeom>
        </p:spPr>
      </p:pic>
      <p:pic>
        <p:nvPicPr>
          <p:cNvPr id="9" name="Рисунок 8" descr="Skrinshot-20-01-2023-161731-transformed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214414" y="2857496"/>
            <a:ext cx="1874673" cy="1280717"/>
          </a:xfrm>
          <a:prstGeom prst="rect">
            <a:avLst/>
          </a:prstGeom>
        </p:spPr>
      </p:pic>
      <p:pic>
        <p:nvPicPr>
          <p:cNvPr id="10" name="Рисунок 9" descr="Skrinshot-20-01-2023-161740-transform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00892" y="1214422"/>
            <a:ext cx="1301662" cy="1571636"/>
          </a:xfrm>
          <a:prstGeom prst="rect">
            <a:avLst/>
          </a:prstGeom>
        </p:spPr>
      </p:pic>
      <p:pic>
        <p:nvPicPr>
          <p:cNvPr id="11" name="Рисунок 10" descr="Skrinshot-20-01-2023-161759-transform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14678" y="4429132"/>
            <a:ext cx="1953268" cy="1563281"/>
          </a:xfrm>
          <a:prstGeom prst="rect">
            <a:avLst/>
          </a:prstGeom>
        </p:spPr>
      </p:pic>
      <p:pic>
        <p:nvPicPr>
          <p:cNvPr id="14" name="Рисунок 13" descr="Skrinshot-20-01-2023-161759-transform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71538" y="1071546"/>
            <a:ext cx="1953268" cy="1563281"/>
          </a:xfrm>
          <a:prstGeom prst="rect">
            <a:avLst/>
          </a:prstGeom>
        </p:spPr>
      </p:pic>
      <p:pic>
        <p:nvPicPr>
          <p:cNvPr id="15" name="Рисунок 14" descr="Skrinshot-20-01-2023-161710-transform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86050" y="1071546"/>
            <a:ext cx="2136790" cy="1566979"/>
          </a:xfrm>
          <a:prstGeom prst="rect">
            <a:avLst/>
          </a:prstGeom>
        </p:spPr>
      </p:pic>
      <p:pic>
        <p:nvPicPr>
          <p:cNvPr id="20" name="Рисунок 19" descr="Skrinshot-20-01-2023-161652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6116" y="2571744"/>
            <a:ext cx="1672400" cy="1568885"/>
          </a:xfrm>
          <a:prstGeom prst="rect">
            <a:avLst/>
          </a:prstGeom>
        </p:spPr>
      </p:pic>
      <p:pic>
        <p:nvPicPr>
          <p:cNvPr id="21" name="Рисунок 20" descr="Skrinshot-20-01-2023-161731-transformed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500826" y="2928934"/>
            <a:ext cx="1874673" cy="12807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krinshot-20-01-2023-161640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38" y="4500570"/>
            <a:ext cx="1768090" cy="1428760"/>
          </a:xfrm>
          <a:prstGeom prst="rect">
            <a:avLst/>
          </a:prstGeom>
        </p:spPr>
      </p:pic>
      <p:pic>
        <p:nvPicPr>
          <p:cNvPr id="5" name="Рисунок 4" descr="Skrinshot-20-01-2023-161652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5852" y="4286256"/>
            <a:ext cx="1672400" cy="1568885"/>
          </a:xfrm>
          <a:prstGeom prst="rect">
            <a:avLst/>
          </a:prstGeom>
        </p:spPr>
      </p:pic>
      <p:pic>
        <p:nvPicPr>
          <p:cNvPr id="6" name="Рисунок 5" descr="Skrinshot-20-01-2023-161702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7950" y="4357694"/>
            <a:ext cx="1975272" cy="1610455"/>
          </a:xfrm>
          <a:prstGeom prst="rect">
            <a:avLst/>
          </a:prstGeom>
        </p:spPr>
      </p:pic>
      <p:pic>
        <p:nvPicPr>
          <p:cNvPr id="7" name="Рисунок 6" descr="Skrinshot-20-01-2023-161710-transform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0100" y="1071546"/>
            <a:ext cx="2136790" cy="1566979"/>
          </a:xfrm>
          <a:prstGeom prst="rect">
            <a:avLst/>
          </a:prstGeom>
        </p:spPr>
      </p:pic>
      <p:pic>
        <p:nvPicPr>
          <p:cNvPr id="8" name="Рисунок 7" descr="Skrinshot-20-01-2023-161719-transformed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000364" y="4643446"/>
            <a:ext cx="1592775" cy="1357322"/>
          </a:xfrm>
          <a:prstGeom prst="rect">
            <a:avLst/>
          </a:prstGeom>
        </p:spPr>
      </p:pic>
      <p:pic>
        <p:nvPicPr>
          <p:cNvPr id="9" name="Рисунок 8" descr="Skrinshot-20-01-2023-161731-transformed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572000" y="2857496"/>
            <a:ext cx="1874673" cy="1280717"/>
          </a:xfrm>
          <a:prstGeom prst="rect">
            <a:avLst/>
          </a:prstGeom>
        </p:spPr>
      </p:pic>
      <p:pic>
        <p:nvPicPr>
          <p:cNvPr id="10" name="Рисунок 9" descr="Skrinshot-20-01-2023-161740-transform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43240" y="1071546"/>
            <a:ext cx="1301662" cy="1571636"/>
          </a:xfrm>
          <a:prstGeom prst="rect">
            <a:avLst/>
          </a:prstGeom>
        </p:spPr>
      </p:pic>
      <p:pic>
        <p:nvPicPr>
          <p:cNvPr id="11" name="Рисунок 10" descr="Skrinshot-20-01-2023-161759-transform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500562" y="1142984"/>
            <a:ext cx="1953268" cy="1563281"/>
          </a:xfrm>
          <a:prstGeom prst="rect">
            <a:avLst/>
          </a:prstGeom>
        </p:spPr>
      </p:pic>
      <p:pic>
        <p:nvPicPr>
          <p:cNvPr id="14" name="Рисунок 13" descr="Skrinshot-20-01-2023-161740-transform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43702" y="1214422"/>
            <a:ext cx="1301662" cy="1571636"/>
          </a:xfrm>
          <a:prstGeom prst="rect">
            <a:avLst/>
          </a:prstGeom>
        </p:spPr>
      </p:pic>
      <p:pic>
        <p:nvPicPr>
          <p:cNvPr id="15" name="Рисунок 14" descr="Skrinshot-20-01-2023-161719-transformed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500826" y="2786058"/>
            <a:ext cx="1592775" cy="1357322"/>
          </a:xfrm>
          <a:prstGeom prst="rect">
            <a:avLst/>
          </a:prstGeom>
        </p:spPr>
      </p:pic>
      <p:pic>
        <p:nvPicPr>
          <p:cNvPr id="20" name="Рисунок 19" descr="Skrinshot-20-01-2023-161640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4414" y="2857496"/>
            <a:ext cx="1768090" cy="1428760"/>
          </a:xfrm>
          <a:prstGeom prst="rect">
            <a:avLst/>
          </a:prstGeom>
        </p:spPr>
      </p:pic>
      <p:pic>
        <p:nvPicPr>
          <p:cNvPr id="21" name="Рисунок 20" descr="Skrinshot-20-01-2023-161702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14612" y="2786058"/>
            <a:ext cx="1975272" cy="16104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krinshot-20-01-2023-161640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0826" y="1142984"/>
            <a:ext cx="1768090" cy="1428760"/>
          </a:xfrm>
          <a:prstGeom prst="rect">
            <a:avLst/>
          </a:prstGeom>
        </p:spPr>
      </p:pic>
      <p:pic>
        <p:nvPicPr>
          <p:cNvPr id="5" name="Рисунок 4" descr="Skrinshot-20-01-2023-161652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100" y="4214818"/>
            <a:ext cx="1672400" cy="1568885"/>
          </a:xfrm>
          <a:prstGeom prst="rect">
            <a:avLst/>
          </a:prstGeom>
        </p:spPr>
      </p:pic>
      <p:pic>
        <p:nvPicPr>
          <p:cNvPr id="6" name="Рисунок 5" descr="Skrinshot-20-01-2023-161702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752" y="4214818"/>
            <a:ext cx="1975272" cy="1610455"/>
          </a:xfrm>
          <a:prstGeom prst="rect">
            <a:avLst/>
          </a:prstGeom>
        </p:spPr>
      </p:pic>
      <p:pic>
        <p:nvPicPr>
          <p:cNvPr id="7" name="Рисунок 6" descr="Skrinshot-20-01-2023-161710-transform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29124" y="1071546"/>
            <a:ext cx="2136790" cy="1566979"/>
          </a:xfrm>
          <a:prstGeom prst="rect">
            <a:avLst/>
          </a:prstGeom>
        </p:spPr>
      </p:pic>
      <p:pic>
        <p:nvPicPr>
          <p:cNvPr id="8" name="Рисунок 7" descr="Skrinshot-20-01-2023-161719-transformed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000364" y="4500570"/>
            <a:ext cx="1592775" cy="1357322"/>
          </a:xfrm>
          <a:prstGeom prst="rect">
            <a:avLst/>
          </a:prstGeom>
        </p:spPr>
      </p:pic>
      <p:pic>
        <p:nvPicPr>
          <p:cNvPr id="9" name="Рисунок 8" descr="Skrinshot-20-01-2023-161731-transformed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142976" y="2857496"/>
            <a:ext cx="1874673" cy="1280717"/>
          </a:xfrm>
          <a:prstGeom prst="rect">
            <a:avLst/>
          </a:prstGeom>
        </p:spPr>
      </p:pic>
      <p:pic>
        <p:nvPicPr>
          <p:cNvPr id="10" name="Рисунок 9" descr="Skrinshot-20-01-2023-161740-transform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00892" y="4286256"/>
            <a:ext cx="1301662" cy="1571636"/>
          </a:xfrm>
          <a:prstGeom prst="rect">
            <a:avLst/>
          </a:prstGeom>
        </p:spPr>
      </p:pic>
      <p:pic>
        <p:nvPicPr>
          <p:cNvPr id="11" name="Рисунок 10" descr="Skrinshot-20-01-2023-161759-transform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71538" y="1142984"/>
            <a:ext cx="1953268" cy="1563281"/>
          </a:xfrm>
          <a:prstGeom prst="rect">
            <a:avLst/>
          </a:prstGeom>
        </p:spPr>
      </p:pic>
      <p:pic>
        <p:nvPicPr>
          <p:cNvPr id="14" name="Рисунок 13" descr="Skrinshot-20-01-2023-161710-transform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43636" y="2643182"/>
            <a:ext cx="2136790" cy="1566979"/>
          </a:xfrm>
          <a:prstGeom prst="rect">
            <a:avLst/>
          </a:prstGeom>
        </p:spPr>
      </p:pic>
      <p:pic>
        <p:nvPicPr>
          <p:cNvPr id="15" name="Рисунок 14" descr="Skrinshot-20-01-2023-161731-transformed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000364" y="1357298"/>
            <a:ext cx="1874673" cy="1280717"/>
          </a:xfrm>
          <a:prstGeom prst="rect">
            <a:avLst/>
          </a:prstGeom>
        </p:spPr>
      </p:pic>
      <p:pic>
        <p:nvPicPr>
          <p:cNvPr id="20" name="Рисунок 19" descr="Skrinshot-20-01-2023-161652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488" y="2714620"/>
            <a:ext cx="1672400" cy="1568885"/>
          </a:xfrm>
          <a:prstGeom prst="rect">
            <a:avLst/>
          </a:prstGeom>
        </p:spPr>
      </p:pic>
      <p:pic>
        <p:nvPicPr>
          <p:cNvPr id="22" name="Рисунок 21" descr="Skrinshot-20-01-2023-161759-transform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29190" y="2571744"/>
            <a:ext cx="1953268" cy="15632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PresentationFormat>Экран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2</cp:revision>
  <dcterms:created xsi:type="dcterms:W3CDTF">2023-03-05T10:34:02Z</dcterms:created>
  <dcterms:modified xsi:type="dcterms:W3CDTF">2023-03-05T10:46:50Z</dcterms:modified>
</cp:coreProperties>
</file>