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62" r:id="rId4"/>
    <p:sldId id="261" r:id="rId5"/>
    <p:sldId id="260" r:id="rId6"/>
    <p:sldId id="266" r:id="rId7"/>
    <p:sldId id="265" r:id="rId8"/>
    <p:sldId id="269" r:id="rId9"/>
    <p:sldId id="258" r:id="rId10"/>
    <p:sldId id="264" r:id="rId11"/>
    <p:sldId id="268" r:id="rId12"/>
    <p:sldId id="256" r:id="rId13"/>
    <p:sldId id="270" r:id="rId14"/>
    <p:sldId id="25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1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1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2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1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6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5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4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54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5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4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42D67-7689-46E4-96CC-FF7DA799ABB6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C637F-F00E-4400-BF05-9C31CAB5E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0741" y="233680"/>
            <a:ext cx="6546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2A1500"/>
                </a:solidFill>
                <a:latin typeface="Bell MT" panose="02020503060305020303" pitchFamily="18" charset="0"/>
              </a:rPr>
              <a:t>Make predictions about the Future.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9521" y="1544320"/>
            <a:ext cx="5389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2A1500"/>
                </a:solidFill>
                <a:latin typeface="Bell MT" panose="02020503060305020303" pitchFamily="18" charset="0"/>
              </a:rPr>
              <a:t>What will our future be like?</a:t>
            </a:r>
          </a:p>
        </p:txBody>
      </p:sp>
    </p:spTree>
    <p:extLst>
      <p:ext uri="{BB962C8B-B14F-4D97-AF65-F5344CB8AC3E}">
        <p14:creationId xmlns:p14="http://schemas.microsoft.com/office/powerpoint/2010/main" val="11477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5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5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2.wp.com/www.beyondsims.com/images/games/Screenshot-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4080" y="172720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latin typeface="Bell MT" panose="02020503060305020303" pitchFamily="18" charset="0"/>
              </a:rPr>
              <a:t>MARS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6575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0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8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9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imsnetwork.com/sites/simsnetwork.com/files/styles/snw/public/ts3_intothefuture_touchscreen.png?itok=XBjSu8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42" y="-84117"/>
            <a:ext cx="12341542" cy="69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5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4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</Words>
  <Application>Microsoft Office PowerPoint</Application>
  <PresentationFormat>Широкоэкранный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Bell MT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Filippov</dc:creator>
  <cp:lastModifiedBy>Dmitry Filippov</cp:lastModifiedBy>
  <cp:revision>5</cp:revision>
  <dcterms:created xsi:type="dcterms:W3CDTF">2022-04-04T23:59:36Z</dcterms:created>
  <dcterms:modified xsi:type="dcterms:W3CDTF">2022-04-05T21:28:42Z</dcterms:modified>
</cp:coreProperties>
</file>