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622800"/>
            <a:ext cx="8455025" cy="987425"/>
          </a:xfrm>
        </p:spPr>
        <p:txBody>
          <a:bodyPr/>
          <a:lstStyle>
            <a:lvl1pPr algn="l">
              <a:defRPr sz="46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600700"/>
            <a:ext cx="6400800" cy="558800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rgbClr val="FF33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969696"/>
                </a:solidFill>
              </a:defRPr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969696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969696"/>
                </a:solidFill>
              </a:defRPr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C3635E8-D5B1-4AE5-8F18-E02E5A44C1CB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42AB9C-FC07-4C13-BB5E-5EF2707C26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pages/Cursos-de-Ingl%C3%A9s-ATS/182538305161" TargetMode="External"/><Relationship Id="rId7" Type="http://schemas.openxmlformats.org/officeDocument/2006/relationships/hyperlink" Target="https://twitter.com/#!/cursosats" TargetMode="External"/><Relationship Id="rId2" Type="http://schemas.openxmlformats.org/officeDocument/2006/relationships/hyperlink" Target="http://www.cursosat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youtube.com/user/cursosdeinglesats?feature=guid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5013176"/>
            <a:ext cx="5688632" cy="15841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SIMPLE PRESENT: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QUESTIONS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7.  Sue often travels on business.  How about Paul?  _____?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Does he often travel on business?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8.  I want to be famous.  How about you?  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want to be famous?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9.  You work hard.  How about Nicole? 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Does she work hard?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5301208"/>
            <a:ext cx="5688632" cy="987425"/>
          </a:xfrm>
        </p:spPr>
        <p:txBody>
          <a:bodyPr>
            <a:normAutofit fontScale="90000"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PART 2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u="sng" dirty="0" smtClean="0">
                <a:uFill>
                  <a:solidFill>
                    <a:srgbClr val="FF0000"/>
                  </a:solidFill>
                </a:uFill>
              </a:rPr>
              <a:t>INSTRUCTIONS</a:t>
            </a:r>
            <a:r>
              <a:rPr lang="en-US" sz="4000" b="1" dirty="0" smtClean="0"/>
              <a:t>:</a:t>
            </a:r>
          </a:p>
          <a:p>
            <a:pPr marL="0" indent="0">
              <a:buNone/>
            </a:pPr>
            <a:r>
              <a:rPr lang="en-US" sz="4000" b="1" dirty="0" smtClean="0"/>
              <a:t>Make questions.</a:t>
            </a:r>
          </a:p>
          <a:p>
            <a:pPr marL="0" indent="0">
              <a:buNone/>
            </a:pPr>
            <a:r>
              <a:rPr lang="en-US" sz="4000" b="1" dirty="0" smtClean="0"/>
              <a:t>Use the words in parentheses + </a:t>
            </a:r>
            <a:r>
              <a:rPr lang="en-US" sz="4000" b="1" dirty="0" smtClean="0">
                <a:solidFill>
                  <a:srgbClr val="FF0000"/>
                </a:solidFill>
              </a:rPr>
              <a:t>DO</a:t>
            </a:r>
            <a:r>
              <a:rPr lang="en-US" sz="4000" b="1" dirty="0" smtClean="0"/>
              <a:t> and </a:t>
            </a:r>
            <a:r>
              <a:rPr lang="en-US" sz="4000" b="1" dirty="0" smtClean="0">
                <a:solidFill>
                  <a:srgbClr val="FF0000"/>
                </a:solidFill>
              </a:rPr>
              <a:t>DOES</a:t>
            </a:r>
            <a:r>
              <a:rPr lang="en-US" sz="4000" b="1" dirty="0" smtClean="0"/>
              <a:t>.</a:t>
            </a:r>
          </a:p>
          <a:p>
            <a:pPr marL="0" indent="0">
              <a:buNone/>
            </a:pPr>
            <a:r>
              <a:rPr lang="en-US" sz="4000" b="1" dirty="0" smtClean="0"/>
              <a:t>Put the words in the correct order.</a:t>
            </a:r>
            <a:endParaRPr lang="en-US" sz="4000" b="1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1.  (where / live / your parents)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Where do your parents live?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  See example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2.  (you / early / always / get up)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always get up early?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3.  (how often / TV / you / watch)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How often do you watch TV?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4.  (you / want / what / for dinner)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What do you want for dinner?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5.  (like / you / football)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like football?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5301208"/>
            <a:ext cx="5688632" cy="987425"/>
          </a:xfrm>
        </p:spPr>
        <p:txBody>
          <a:bodyPr>
            <a:normAutofit fontScale="90000"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PART 1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6.  (your brother / like / football)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Does your brother like football?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7.  (what / you / do / in your free time)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What do you do in your free time?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8.  (your sister / work / where)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Where does your sister work?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9.  (to the movies / ever / you / go)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ever go to the movies?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10.  (what / mean / this word)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What does this word mean?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11.  (ever / snow / it / here)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Does it ever snow here?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12.  (go / usually / to bed / what time / you)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What time do you usually go to bed?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13.  (how much / to call Mexico / it / cost)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How much does it cost to call Mexico?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14.  (you / for breakfast / have / usually / what)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What do you usually have for breakfast?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3" y="5013176"/>
            <a:ext cx="5688632" cy="1584176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GOOD JOB!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u="sng" dirty="0" smtClean="0">
                <a:uFill>
                  <a:solidFill>
                    <a:srgbClr val="FF0000"/>
                  </a:solidFill>
                </a:uFill>
              </a:rPr>
              <a:t>INSTRUCTIONS</a:t>
            </a:r>
            <a:r>
              <a:rPr lang="en-US" sz="4000" b="1" dirty="0" smtClean="0"/>
              <a:t>:</a:t>
            </a:r>
          </a:p>
          <a:p>
            <a:pPr marL="0" indent="0">
              <a:buNone/>
            </a:pPr>
            <a:r>
              <a:rPr lang="en-US" sz="4000" b="1" dirty="0" smtClean="0"/>
              <a:t>Make questions with </a:t>
            </a:r>
            <a:r>
              <a:rPr lang="en-US" sz="4000" b="1" dirty="0" smtClean="0">
                <a:solidFill>
                  <a:srgbClr val="FF0000"/>
                </a:solidFill>
              </a:rPr>
              <a:t>DO</a:t>
            </a:r>
            <a:r>
              <a:rPr lang="en-US" sz="4000" b="1" dirty="0" smtClean="0"/>
              <a:t> and </a:t>
            </a:r>
            <a:r>
              <a:rPr lang="en-US" sz="4000" b="1" dirty="0" smtClean="0">
                <a:solidFill>
                  <a:srgbClr val="FF0000"/>
                </a:solidFill>
              </a:rPr>
              <a:t>DOES</a:t>
            </a:r>
            <a:r>
              <a:rPr lang="en-US" sz="4000" b="1" dirty="0" smtClean="0"/>
              <a:t>.</a:t>
            </a:r>
            <a:endParaRPr lang="en-US" sz="4000" b="1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1.  I like chocolate.  How about you?  _____?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like chocolate?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  See example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2.  I play tennis.  How about you? ______?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play tennis?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3.  Pablo plays tennis.  How about Lucia?  _____?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Does she play tennis?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4.  You live near here.  How about your friends?  _____?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they live near here?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5.  You speak English.  How about your brother?  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Does he speak English?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SIMPLE PRESENT</a:t>
            </a:r>
            <a:br>
              <a:rPr lang="en-US" dirty="0" smtClean="0"/>
            </a:b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 bwMode="auto">
          <a:xfrm>
            <a:off x="179512" y="6165105"/>
            <a:ext cx="3887788" cy="5762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FF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Cursos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Inglés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>
                      <a:alpha val="42745"/>
                    </a:srgbClr>
                  </a:outerShdw>
                </a:effectLst>
              </a:rPr>
              <a:t> ATS  </a:t>
            </a:r>
          </a:p>
        </p:txBody>
      </p:sp>
      <p:pic>
        <p:nvPicPr>
          <p:cNvPr id="5" name="Picture 2" descr="C:\Users\Lucie Arévalo Asmus\Pictures\facebook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081" y="6237138"/>
            <a:ext cx="503945" cy="504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Lucie Arévalo Asmus\Pictures\youtub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8964" y="6274821"/>
            <a:ext cx="935898" cy="38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mage Detail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15019" y="6263431"/>
            <a:ext cx="431953" cy="422917"/>
          </a:xfrm>
          <a:prstGeom prst="round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323528" y="1772816"/>
            <a:ext cx="8424936" cy="16561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6.  I do yoga every morning.  How about you?  _____?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0" name="Rounded Rectangle 9">
            <a:hlinkClick r:id="" action="ppaction://hlinkshowjump?jump=nextslide"/>
          </p:cNvPr>
          <p:cNvSpPr/>
          <p:nvPr/>
        </p:nvSpPr>
        <p:spPr>
          <a:xfrm>
            <a:off x="323528" y="3789040"/>
            <a:ext cx="8424936" cy="1656184"/>
          </a:xfrm>
          <a:prstGeom prst="round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Do you do yoga every morning?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23528" y="3789040"/>
            <a:ext cx="8424936" cy="1656184"/>
            <a:chOff x="323528" y="3789040"/>
            <a:chExt cx="8424936" cy="1656184"/>
          </a:xfrm>
        </p:grpSpPr>
        <p:sp>
          <p:nvSpPr>
            <p:cNvPr id="11" name="Rounded Rectangle 10"/>
            <p:cNvSpPr/>
            <p:nvPr/>
          </p:nvSpPr>
          <p:spPr>
            <a:xfrm>
              <a:off x="323528" y="3789040"/>
              <a:ext cx="8424936" cy="1656184"/>
            </a:xfrm>
            <a:prstGeom prst="roundRect">
              <a:avLst/>
            </a:prstGeom>
            <a:solidFill>
              <a:srgbClr val="FF0000"/>
            </a:solidFill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r>
                <a:rPr lang="en-US" sz="6000" b="1" dirty="0" smtClean="0">
                  <a:solidFill>
                    <a:schemeClr val="bg1"/>
                  </a:solidFill>
                </a:rPr>
                <a:t>  Correct answer</a:t>
              </a:r>
              <a:endParaRPr lang="en-US" sz="60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20272" y="4077072"/>
              <a:ext cx="1440160" cy="1152128"/>
            </a:xfrm>
            <a:prstGeom prst="rect">
              <a:avLst/>
            </a:prstGeom>
            <a:solidFill>
              <a:srgbClr val="00B0F0"/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CLICK HERE!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zeNQuestion_co_34 print PowerPlugs Templates for PowerPoint">
  <a:themeElements>
    <a:clrScheme name="Default Design 13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5F5F5F"/>
      </a:accent1>
      <a:accent2>
        <a:srgbClr val="FFCC00"/>
      </a:accent2>
      <a:accent3>
        <a:srgbClr val="FFFFFF"/>
      </a:accent3>
      <a:accent4>
        <a:srgbClr val="000000"/>
      </a:accent4>
      <a:accent5>
        <a:srgbClr val="B6B6B6"/>
      </a:accent5>
      <a:accent6>
        <a:srgbClr val="E7B900"/>
      </a:accent6>
      <a:hlink>
        <a:srgbClr val="FF3300"/>
      </a:hlink>
      <a:folHlink>
        <a:srgbClr val="969696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FFFF"/>
        </a:dk2>
        <a:lt2>
          <a:srgbClr val="C0C0C0"/>
        </a:lt2>
        <a:accent1>
          <a:srgbClr val="5F5F5F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E7B900"/>
        </a:accent6>
        <a:hlink>
          <a:srgbClr val="FF33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MazeNQuestion_co_34 print PowerPlugs Templates for PowerPoint</Template>
  <TotalTime>64</TotalTime>
  <Words>755</Words>
  <Application>Microsoft Office PowerPoint</Application>
  <PresentationFormat>On-screen Show (4:3)</PresentationFormat>
  <Paragraphs>152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MazeNQuestion_co_34 print PowerPlugs Templates for PowerPoint</vt:lpstr>
      <vt:lpstr>SIMPLE PRESENT: QUESTIONS</vt:lpstr>
      <vt:lpstr>PART 1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PART 2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SIMPLE PRESENT QUESTIONS</vt:lpstr>
      <vt:lpstr>GOOD JOB!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Lucie Arévalo Asmus</dc:creator>
  <cp:lastModifiedBy>Lucie Arévalo Asmus</cp:lastModifiedBy>
  <cp:revision>11</cp:revision>
  <dcterms:created xsi:type="dcterms:W3CDTF">2012-03-05T20:28:08Z</dcterms:created>
  <dcterms:modified xsi:type="dcterms:W3CDTF">2012-03-05T21:32:58Z</dcterms:modified>
</cp:coreProperties>
</file>