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8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9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0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80" autoAdjust="0"/>
  </p:normalViewPr>
  <p:slideViewPr>
    <p:cSldViewPr snapToObjects="1">
      <p:cViewPr varScale="1">
        <p:scale>
          <a:sx n="83" d="100"/>
          <a:sy n="83" d="100"/>
        </p:scale>
        <p:origin x="-1426" y="1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60128" cy="6012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6" Type="http://schemas.openxmlformats.org/officeDocument/2006/relationships/image" Target="../media/image7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7.jpeg"/><Relationship Id="rId4" Type="http://schemas.openxmlformats.org/officeDocument/2006/relationships/image" Target="../media/image5.jpe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4" Type="http://schemas.openxmlformats.org/officeDocument/2006/relationships/image" Target="../media/image7.jpe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ata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image" Target="../media/image3.jpeg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6" Type="http://schemas.openxmlformats.org/officeDocument/2006/relationships/image" Target="../media/image7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7.jpeg"/><Relationship Id="rId4" Type="http://schemas.openxmlformats.org/officeDocument/2006/relationships/image" Target="../media/image5.jpe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4" Type="http://schemas.openxmlformats.org/officeDocument/2006/relationships/image" Target="../media/image7.jpe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rawing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image" Target="../media/image3.jpeg"/></Relationships>
</file>

<file path=ppt/diagrams/_rels/drawing9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B9841D-3439-4687-82EF-5950AFE3D003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</dgm:pt>
    <dgm:pt modelId="{BEA329BD-8557-40CC-85AF-1633BB00A87C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8963738D-2A1A-486B-ABE2-B1F0A87DB40E}" type="sibTrans" cxnId="{E4CCE7A2-4D40-4C89-83F2-EB19B1FBB34E}">
      <dgm:prSet/>
      <dgm:spPr/>
      <dgm:t>
        <a:bodyPr/>
        <a:lstStyle/>
        <a:p>
          <a:endParaRPr lang="es-ES_tradnl"/>
        </a:p>
      </dgm:t>
    </dgm:pt>
    <dgm:pt modelId="{0537CF35-8B0B-4B0C-B73C-ED690B787020}" type="parTrans" cxnId="{E4CCE7A2-4D40-4C89-83F2-EB19B1FBB34E}">
      <dgm:prSet/>
      <dgm:spPr/>
      <dgm:t>
        <a:bodyPr/>
        <a:lstStyle/>
        <a:p>
          <a:endParaRPr lang="es-ES_tradnl"/>
        </a:p>
      </dgm:t>
    </dgm:pt>
    <dgm:pt modelId="{5BEBB979-B5FC-47F0-9FED-58D79E8E8B3B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FE243CE6-4CB4-4B53-875B-495B5826D179}" type="sibTrans" cxnId="{6FD98E24-13B1-4BE3-838F-6D9FCFF606DC}">
      <dgm:prSet/>
      <dgm:spPr/>
      <dgm:t>
        <a:bodyPr/>
        <a:lstStyle/>
        <a:p>
          <a:endParaRPr lang="es-ES_tradnl"/>
        </a:p>
      </dgm:t>
    </dgm:pt>
    <dgm:pt modelId="{E3A35B96-CCA2-4CAF-AA62-F1BE661151ED}" type="parTrans" cxnId="{6FD98E24-13B1-4BE3-838F-6D9FCFF606DC}">
      <dgm:prSet/>
      <dgm:spPr/>
      <dgm:t>
        <a:bodyPr/>
        <a:lstStyle/>
        <a:p>
          <a:endParaRPr lang="es-ES_tradnl"/>
        </a:p>
      </dgm:t>
    </dgm:pt>
    <dgm:pt modelId="{A9D9F6F3-A20A-4742-A39B-772978EDD3DA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20792B76-F389-4B4F-8548-19AF9842893E}" type="sibTrans" cxnId="{1328EBC0-A6A9-4556-9D69-1455C7DB9AF2}">
      <dgm:prSet/>
      <dgm:spPr/>
      <dgm:t>
        <a:bodyPr/>
        <a:lstStyle/>
        <a:p>
          <a:endParaRPr lang="es-ES_tradnl"/>
        </a:p>
      </dgm:t>
    </dgm:pt>
    <dgm:pt modelId="{FF0B0454-66C5-4308-8F43-BD5D794757E4}" type="parTrans" cxnId="{1328EBC0-A6A9-4556-9D69-1455C7DB9AF2}">
      <dgm:prSet/>
      <dgm:spPr/>
      <dgm:t>
        <a:bodyPr/>
        <a:lstStyle/>
        <a:p>
          <a:endParaRPr lang="es-ES_tradnl"/>
        </a:p>
      </dgm:t>
    </dgm:pt>
    <dgm:pt modelId="{1774615E-9D30-4005-83E6-FAC7E88EF5B2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E9B05E79-4E24-435D-9315-7B6CA9D86C29}" type="sibTrans" cxnId="{75A9A766-AF59-4E04-B1DA-B0D8EC53566C}">
      <dgm:prSet/>
      <dgm:spPr/>
      <dgm:t>
        <a:bodyPr/>
        <a:lstStyle/>
        <a:p>
          <a:endParaRPr lang="es-ES_tradnl"/>
        </a:p>
      </dgm:t>
    </dgm:pt>
    <dgm:pt modelId="{4CB01D5E-3075-4F47-A0FE-62339F07044A}" type="parTrans" cxnId="{75A9A766-AF59-4E04-B1DA-B0D8EC53566C}">
      <dgm:prSet/>
      <dgm:spPr/>
      <dgm:t>
        <a:bodyPr/>
        <a:lstStyle/>
        <a:p>
          <a:endParaRPr lang="es-ES_tradnl"/>
        </a:p>
      </dgm:t>
    </dgm:pt>
    <dgm:pt modelId="{1D9DFC1D-C15F-42E2-856C-0E3F9406667F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48252DD3-C722-4374-A528-82F1E46F3654}" type="sibTrans" cxnId="{7EE8A849-1287-40D3-A918-A8B37B9F817A}">
      <dgm:prSet/>
      <dgm:spPr/>
      <dgm:t>
        <a:bodyPr/>
        <a:lstStyle/>
        <a:p>
          <a:endParaRPr lang="es-ES_tradnl"/>
        </a:p>
      </dgm:t>
    </dgm:pt>
    <dgm:pt modelId="{6C325074-96E3-4D0C-8D47-7558FB7656B2}" type="parTrans" cxnId="{7EE8A849-1287-40D3-A918-A8B37B9F817A}">
      <dgm:prSet/>
      <dgm:spPr/>
      <dgm:t>
        <a:bodyPr/>
        <a:lstStyle/>
        <a:p>
          <a:endParaRPr lang="es-ES_tradnl"/>
        </a:p>
      </dgm:t>
    </dgm:pt>
    <dgm:pt modelId="{00D5F776-B616-4047-AAC7-0E526792D209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DEFAA85E-A117-40EC-9860-B8ABF446DC60}" type="sibTrans" cxnId="{169CA4B5-C55B-45FB-8AE2-38BF8FFCB461}">
      <dgm:prSet/>
      <dgm:spPr/>
      <dgm:t>
        <a:bodyPr/>
        <a:lstStyle/>
        <a:p>
          <a:endParaRPr lang="es-ES_tradnl"/>
        </a:p>
      </dgm:t>
    </dgm:pt>
    <dgm:pt modelId="{0FE79FFE-5161-48B5-B850-E6B8C74B4451}" type="parTrans" cxnId="{169CA4B5-C55B-45FB-8AE2-38BF8FFCB461}">
      <dgm:prSet/>
      <dgm:spPr/>
      <dgm:t>
        <a:bodyPr/>
        <a:lstStyle/>
        <a:p>
          <a:endParaRPr lang="es-ES_tradnl"/>
        </a:p>
      </dgm:t>
    </dgm:pt>
    <dgm:pt modelId="{97784D5A-19BB-42EF-8162-3DFEEBF004EF}">
      <dgm:prSet phldrT="[Текст]" phldr="1"/>
      <dgm:spPr>
        <a:ln>
          <a:noFill/>
        </a:ln>
      </dgm:spPr>
      <dgm:t>
        <a:bodyPr/>
        <a:lstStyle/>
        <a:p>
          <a:endParaRPr lang="es-ES_tradnl" dirty="0"/>
        </a:p>
      </dgm:t>
    </dgm:pt>
    <dgm:pt modelId="{B327B637-923A-4A81-B80D-60E5762FA0B2}" type="sibTrans" cxnId="{5BE43443-E380-423B-87F7-0C15DD8134FC}">
      <dgm:prSet/>
      <dgm:spPr/>
      <dgm:t>
        <a:bodyPr/>
        <a:lstStyle/>
        <a:p>
          <a:endParaRPr lang="es-ES_tradnl"/>
        </a:p>
      </dgm:t>
    </dgm:pt>
    <dgm:pt modelId="{A9A61356-E6FA-4A51-9874-C300BB810D6E}" type="parTrans" cxnId="{5BE43443-E380-423B-87F7-0C15DD8134FC}">
      <dgm:prSet/>
      <dgm:spPr/>
      <dgm:t>
        <a:bodyPr/>
        <a:lstStyle/>
        <a:p>
          <a:endParaRPr lang="es-ES_tradnl"/>
        </a:p>
      </dgm:t>
    </dgm:pt>
    <dgm:pt modelId="{E7D3BAC7-9240-4C75-85B8-07D1F3A26BF0}">
      <dgm:prSet phldrT="[Текст]" phldr="1"/>
      <dgm:spPr>
        <a:ln>
          <a:noFill/>
        </a:ln>
      </dgm:spPr>
      <dgm:t>
        <a:bodyPr/>
        <a:lstStyle/>
        <a:p>
          <a:endParaRPr lang="es-ES_tradnl" dirty="0"/>
        </a:p>
      </dgm:t>
    </dgm:pt>
    <dgm:pt modelId="{86D41CDB-DF21-4589-8604-CBF3C32E4A74}" type="sibTrans" cxnId="{7856F628-9238-4308-8CC6-E7624C3F4533}">
      <dgm:prSet/>
      <dgm:spPr/>
      <dgm:t>
        <a:bodyPr/>
        <a:lstStyle/>
        <a:p>
          <a:endParaRPr lang="es-ES_tradnl"/>
        </a:p>
      </dgm:t>
    </dgm:pt>
    <dgm:pt modelId="{7B3F6DC4-5193-49F6-AEC4-6256AA3563D1}" type="parTrans" cxnId="{7856F628-9238-4308-8CC6-E7624C3F4533}">
      <dgm:prSet/>
      <dgm:spPr/>
      <dgm:t>
        <a:bodyPr/>
        <a:lstStyle/>
        <a:p>
          <a:endParaRPr lang="es-ES_tradnl"/>
        </a:p>
      </dgm:t>
    </dgm:pt>
    <dgm:pt modelId="{2E886128-3047-48E1-9583-151D63BC27EE}" type="pres">
      <dgm:prSet presAssocID="{59B9841D-3439-4687-82EF-5950AFE3D003}" presName="Name0" presStyleCnt="0">
        <dgm:presLayoutVars>
          <dgm:dir/>
          <dgm:resizeHandles val="exact"/>
        </dgm:presLayoutVars>
      </dgm:prSet>
      <dgm:spPr/>
    </dgm:pt>
    <dgm:pt modelId="{41496941-4AAF-47DE-BABD-288B1D74B3D5}" type="pres">
      <dgm:prSet presAssocID="{E7D3BAC7-9240-4C75-85B8-07D1F3A26BF0}" presName="compNode" presStyleCnt="0"/>
      <dgm:spPr/>
    </dgm:pt>
    <dgm:pt modelId="{132EB624-85EA-42EF-A7FE-7FE60B873F0A}" type="pres">
      <dgm:prSet presAssocID="{E7D3BAC7-9240-4C75-85B8-07D1F3A26BF0}" presName="pictRect" presStyleLbl="node1" presStyleIdx="0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1D9E1A3B-4B41-438A-843E-4CF3827225DB}" type="pres">
      <dgm:prSet presAssocID="{E7D3BAC7-9240-4C75-85B8-07D1F3A26BF0}" presName="textRect" presStyleLbl="revTx" presStyleIdx="0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63DD9EA-3E5C-4971-B952-B8A8F046E132}" type="pres">
      <dgm:prSet presAssocID="{86D41CDB-DF21-4589-8604-CBF3C32E4A74}" presName="sibTrans" presStyleLbl="sibTrans2D1" presStyleIdx="0" presStyleCnt="0"/>
      <dgm:spPr/>
    </dgm:pt>
    <dgm:pt modelId="{AF9E9F45-7BE1-4140-B335-9AE51B95D80D}" type="pres">
      <dgm:prSet presAssocID="{97784D5A-19BB-42EF-8162-3DFEEBF004EF}" presName="compNode" presStyleCnt="0"/>
      <dgm:spPr/>
    </dgm:pt>
    <dgm:pt modelId="{0335857D-ED16-49A3-B56C-94A5C27ADB07}" type="pres">
      <dgm:prSet presAssocID="{97784D5A-19BB-42EF-8162-3DFEEBF004EF}" presName="pictRect" presStyleLbl="node1" presStyleIdx="1" presStyleCnt="8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A0489FC6-99CE-491D-B64F-2048566BF5BE}" type="pres">
      <dgm:prSet presAssocID="{97784D5A-19BB-42EF-8162-3DFEEBF004EF}" presName="textRect" presStyleLbl="revTx" presStyleIdx="1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5989985-D5BF-4720-9B44-DD65FAC7D703}" type="pres">
      <dgm:prSet presAssocID="{B327B637-923A-4A81-B80D-60E5762FA0B2}" presName="sibTrans" presStyleLbl="sibTrans2D1" presStyleIdx="0" presStyleCnt="0"/>
      <dgm:spPr/>
    </dgm:pt>
    <dgm:pt modelId="{853D5EC3-698F-41CD-8B01-40C0D859E403}" type="pres">
      <dgm:prSet presAssocID="{00D5F776-B616-4047-AAC7-0E526792D209}" presName="compNode" presStyleCnt="0"/>
      <dgm:spPr/>
    </dgm:pt>
    <dgm:pt modelId="{98811F4B-E494-4ED7-8FDE-A13B7CD5B5B6}" type="pres">
      <dgm:prSet presAssocID="{00D5F776-B616-4047-AAC7-0E526792D209}" presName="pictRect" presStyleLbl="node1" presStyleIdx="2" presStyleCnt="8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79346B6E-6AAA-4D27-969A-BB5F7DD0FDFB}" type="pres">
      <dgm:prSet presAssocID="{00D5F776-B616-4047-AAC7-0E526792D209}" presName="textRect" presStyleLbl="revTx" presStyleIdx="2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889198A-0840-4085-9C2D-B6C5531E0713}" type="pres">
      <dgm:prSet presAssocID="{DEFAA85E-A117-40EC-9860-B8ABF446DC60}" presName="sibTrans" presStyleLbl="sibTrans2D1" presStyleIdx="0" presStyleCnt="0"/>
      <dgm:spPr/>
    </dgm:pt>
    <dgm:pt modelId="{2FBF8993-41E9-4D58-8476-0681F04B0EA9}" type="pres">
      <dgm:prSet presAssocID="{1D9DFC1D-C15F-42E2-856C-0E3F9406667F}" presName="compNode" presStyleCnt="0"/>
      <dgm:spPr/>
    </dgm:pt>
    <dgm:pt modelId="{8C72505E-E94F-4B58-898A-132E1C0CFFEC}" type="pres">
      <dgm:prSet presAssocID="{1D9DFC1D-C15F-42E2-856C-0E3F9406667F}" presName="pictRect" presStyleLbl="node1" presStyleIdx="3" presStyleCnt="8" custAng="5400000" custLinFactY="64546" custLinFactNeighborX="94912" custLinFactNeighborY="100000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48DAC1E1-3163-43F0-8BF5-FCE12E5AE553}" type="pres">
      <dgm:prSet presAssocID="{1D9DFC1D-C15F-42E2-856C-0E3F9406667F}" presName="textRect" presStyleLbl="revTx" presStyleIdx="3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DE063A8-4EBA-442C-B847-E42285379606}" type="pres">
      <dgm:prSet presAssocID="{48252DD3-C722-4374-A528-82F1E46F3654}" presName="sibTrans" presStyleLbl="sibTrans2D1" presStyleIdx="0" presStyleCnt="0"/>
      <dgm:spPr/>
    </dgm:pt>
    <dgm:pt modelId="{96EB5244-EEA1-4AD9-96BE-043BDE23C34F}" type="pres">
      <dgm:prSet presAssocID="{1774615E-9D30-4005-83E6-FAC7E88EF5B2}" presName="compNode" presStyleCnt="0"/>
      <dgm:spPr/>
    </dgm:pt>
    <dgm:pt modelId="{034B51CB-0652-41F5-A69E-286D863D75A8}" type="pres">
      <dgm:prSet presAssocID="{1774615E-9D30-4005-83E6-FAC7E88EF5B2}" presName="pictRect" presStyleLbl="node1" presStyleIdx="4" presStyleCnt="8" custLinFactX="-9635" custLinFactNeighborX="-100000" custLinFactNeighborY="11369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06EC01A7-542D-43C7-959E-25D07CC40104}" type="pres">
      <dgm:prSet presAssocID="{1774615E-9D30-4005-83E6-FAC7E88EF5B2}" presName="textRect" presStyleLbl="revTx" presStyleIdx="4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5E0513E-8FE3-4DB8-83EC-47AE5281ADBB}" type="pres">
      <dgm:prSet presAssocID="{E9B05E79-4E24-435D-9315-7B6CA9D86C29}" presName="sibTrans" presStyleLbl="sibTrans2D1" presStyleIdx="0" presStyleCnt="0"/>
      <dgm:spPr/>
    </dgm:pt>
    <dgm:pt modelId="{864ACC10-C5D1-48B2-B899-E9EC605AEDC1}" type="pres">
      <dgm:prSet presAssocID="{A9D9F6F3-A20A-4742-A39B-772978EDD3DA}" presName="compNode" presStyleCnt="0"/>
      <dgm:spPr/>
    </dgm:pt>
    <dgm:pt modelId="{EDC72D30-DDB0-4327-8524-7A1EA8730C12}" type="pres">
      <dgm:prSet presAssocID="{A9D9F6F3-A20A-4742-A39B-772978EDD3DA}" presName="pictRect" presStyleLbl="node1" presStyleIdx="5" presStyleCnt="8" custLinFactX="-9546" custLinFactNeighborX="-100000" custLinFactNeighborY="11369"/>
      <dgm:spPr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2F2BD55E-5201-4216-AB82-42A4A7F9EC40}" type="pres">
      <dgm:prSet presAssocID="{A9D9F6F3-A20A-4742-A39B-772978EDD3DA}" presName="textRect" presStyleLbl="revTx" presStyleIdx="5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9D3A646-0C87-4848-8B12-7D90DD90EC0C}" type="pres">
      <dgm:prSet presAssocID="{20792B76-F389-4B4F-8548-19AF9842893E}" presName="sibTrans" presStyleLbl="sibTrans2D1" presStyleIdx="0" presStyleCnt="0"/>
      <dgm:spPr/>
    </dgm:pt>
    <dgm:pt modelId="{784D5068-4978-4628-B650-5997C0149903}" type="pres">
      <dgm:prSet presAssocID="{5BEBB979-B5FC-47F0-9FED-58D79E8E8B3B}" presName="compNode" presStyleCnt="0"/>
      <dgm:spPr/>
    </dgm:pt>
    <dgm:pt modelId="{C2362C2F-0955-4ED9-A595-BBD947448BB7}" type="pres">
      <dgm:prSet presAssocID="{5BEBB979-B5FC-47F0-9FED-58D79E8E8B3B}" presName="pictRect" presStyleLbl="node1" presStyleIdx="6" presStyleCnt="8" custLinFactX="68306" custLinFactY="-56991" custLinFactNeighborX="100000" custLinFactNeighborY="-100000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993D136D-4E4E-4542-897C-11B15D006768}" type="pres">
      <dgm:prSet presAssocID="{5BEBB979-B5FC-47F0-9FED-58D79E8E8B3B}" presName="textRect" presStyleLbl="revTx" presStyleIdx="6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52F2DB0-066E-4182-B637-46272367A450}" type="pres">
      <dgm:prSet presAssocID="{FE243CE6-4CB4-4B53-875B-495B5826D179}" presName="sibTrans" presStyleLbl="sibTrans2D1" presStyleIdx="0" presStyleCnt="0"/>
      <dgm:spPr/>
    </dgm:pt>
    <dgm:pt modelId="{419381F7-3F6B-4F98-9EBC-835A7E09BAFD}" type="pres">
      <dgm:prSet presAssocID="{BEA329BD-8557-40CC-85AF-1633BB00A87C}" presName="compNode" presStyleCnt="0"/>
      <dgm:spPr/>
    </dgm:pt>
    <dgm:pt modelId="{F3440F52-14FF-4382-88CD-0166BDB5F66F}" type="pres">
      <dgm:prSet presAssocID="{BEA329BD-8557-40CC-85AF-1633BB00A87C}" presName="pictRect" presStyleLbl="node1" presStyleIdx="7" presStyleCnt="8" custLinFactX="-64637" custLinFactNeighborX="-100000" custLinFactNeighborY="-13182"/>
      <dgm:spPr>
        <a:blipFill>
          <a:blip xmlns:r="http://schemas.openxmlformats.org/officeDocument/2006/relationships"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103713C6-C87E-4A4A-8544-908242C241E5}" type="pres">
      <dgm:prSet presAssocID="{BEA329BD-8557-40CC-85AF-1633BB00A87C}" presName="textRect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7292E373-B418-4AE0-AE2E-49070BB9BD57}" type="presOf" srcId="{B327B637-923A-4A81-B80D-60E5762FA0B2}" destId="{35989985-D5BF-4720-9B44-DD65FAC7D703}" srcOrd="0" destOrd="0" presId="urn:microsoft.com/office/officeart/2005/8/layout/pList1"/>
    <dgm:cxn modelId="{531E6118-A3A3-4D30-9832-982F677E3561}" type="presOf" srcId="{86D41CDB-DF21-4589-8604-CBF3C32E4A74}" destId="{463DD9EA-3E5C-4971-B952-B8A8F046E132}" srcOrd="0" destOrd="0" presId="urn:microsoft.com/office/officeart/2005/8/layout/pList1"/>
    <dgm:cxn modelId="{F8646941-8825-420A-A616-99C4D0D98633}" type="presOf" srcId="{00D5F776-B616-4047-AAC7-0E526792D209}" destId="{79346B6E-6AAA-4D27-969A-BB5F7DD0FDFB}" srcOrd="0" destOrd="0" presId="urn:microsoft.com/office/officeart/2005/8/layout/pList1"/>
    <dgm:cxn modelId="{5BE43443-E380-423B-87F7-0C15DD8134FC}" srcId="{59B9841D-3439-4687-82EF-5950AFE3D003}" destId="{97784D5A-19BB-42EF-8162-3DFEEBF004EF}" srcOrd="1" destOrd="0" parTransId="{A9A61356-E6FA-4A51-9874-C300BB810D6E}" sibTransId="{B327B637-923A-4A81-B80D-60E5762FA0B2}"/>
    <dgm:cxn modelId="{7EE8A849-1287-40D3-A918-A8B37B9F817A}" srcId="{59B9841D-3439-4687-82EF-5950AFE3D003}" destId="{1D9DFC1D-C15F-42E2-856C-0E3F9406667F}" srcOrd="3" destOrd="0" parTransId="{6C325074-96E3-4D0C-8D47-7558FB7656B2}" sibTransId="{48252DD3-C722-4374-A528-82F1E46F3654}"/>
    <dgm:cxn modelId="{B4A0F415-FF22-428D-80EB-A1409BBD0505}" type="presOf" srcId="{59B9841D-3439-4687-82EF-5950AFE3D003}" destId="{2E886128-3047-48E1-9583-151D63BC27EE}" srcOrd="0" destOrd="0" presId="urn:microsoft.com/office/officeart/2005/8/layout/pList1"/>
    <dgm:cxn modelId="{6ABF1963-E1E3-4B62-8182-74624481ED9B}" type="presOf" srcId="{E7D3BAC7-9240-4C75-85B8-07D1F3A26BF0}" destId="{1D9E1A3B-4B41-438A-843E-4CF3827225DB}" srcOrd="0" destOrd="0" presId="urn:microsoft.com/office/officeart/2005/8/layout/pList1"/>
    <dgm:cxn modelId="{6C6626AF-79A7-4CF0-A48C-753FE58E5825}" type="presOf" srcId="{1D9DFC1D-C15F-42E2-856C-0E3F9406667F}" destId="{48DAC1E1-3163-43F0-8BF5-FCE12E5AE553}" srcOrd="0" destOrd="0" presId="urn:microsoft.com/office/officeart/2005/8/layout/pList1"/>
    <dgm:cxn modelId="{1328EBC0-A6A9-4556-9D69-1455C7DB9AF2}" srcId="{59B9841D-3439-4687-82EF-5950AFE3D003}" destId="{A9D9F6F3-A20A-4742-A39B-772978EDD3DA}" srcOrd="5" destOrd="0" parTransId="{FF0B0454-66C5-4308-8F43-BD5D794757E4}" sibTransId="{20792B76-F389-4B4F-8548-19AF9842893E}"/>
    <dgm:cxn modelId="{B21B0C35-DB0B-4371-B0C3-F86EFCA562CA}" type="presOf" srcId="{BEA329BD-8557-40CC-85AF-1633BB00A87C}" destId="{103713C6-C87E-4A4A-8544-908242C241E5}" srcOrd="0" destOrd="0" presId="urn:microsoft.com/office/officeart/2005/8/layout/pList1"/>
    <dgm:cxn modelId="{7856F628-9238-4308-8CC6-E7624C3F4533}" srcId="{59B9841D-3439-4687-82EF-5950AFE3D003}" destId="{E7D3BAC7-9240-4C75-85B8-07D1F3A26BF0}" srcOrd="0" destOrd="0" parTransId="{7B3F6DC4-5193-49F6-AEC4-6256AA3563D1}" sibTransId="{86D41CDB-DF21-4589-8604-CBF3C32E4A74}"/>
    <dgm:cxn modelId="{E4CCE7A2-4D40-4C89-83F2-EB19B1FBB34E}" srcId="{59B9841D-3439-4687-82EF-5950AFE3D003}" destId="{BEA329BD-8557-40CC-85AF-1633BB00A87C}" srcOrd="7" destOrd="0" parTransId="{0537CF35-8B0B-4B0C-B73C-ED690B787020}" sibTransId="{8963738D-2A1A-486B-ABE2-B1F0A87DB40E}"/>
    <dgm:cxn modelId="{215701C3-9EE6-40A4-BECB-860E6220EEE3}" type="presOf" srcId="{48252DD3-C722-4374-A528-82F1E46F3654}" destId="{CDE063A8-4EBA-442C-B847-E42285379606}" srcOrd="0" destOrd="0" presId="urn:microsoft.com/office/officeart/2005/8/layout/pList1"/>
    <dgm:cxn modelId="{6FD98E24-13B1-4BE3-838F-6D9FCFF606DC}" srcId="{59B9841D-3439-4687-82EF-5950AFE3D003}" destId="{5BEBB979-B5FC-47F0-9FED-58D79E8E8B3B}" srcOrd="6" destOrd="0" parTransId="{E3A35B96-CCA2-4CAF-AA62-F1BE661151ED}" sibTransId="{FE243CE6-4CB4-4B53-875B-495B5826D179}"/>
    <dgm:cxn modelId="{A1226E66-2B9F-4940-8BF2-02FAA967636C}" type="presOf" srcId="{20792B76-F389-4B4F-8548-19AF9842893E}" destId="{29D3A646-0C87-4848-8B12-7D90DD90EC0C}" srcOrd="0" destOrd="0" presId="urn:microsoft.com/office/officeart/2005/8/layout/pList1"/>
    <dgm:cxn modelId="{46BDB9E3-BF16-4EA9-AFE8-D6AF00966103}" type="presOf" srcId="{1774615E-9D30-4005-83E6-FAC7E88EF5B2}" destId="{06EC01A7-542D-43C7-959E-25D07CC40104}" srcOrd="0" destOrd="0" presId="urn:microsoft.com/office/officeart/2005/8/layout/pList1"/>
    <dgm:cxn modelId="{435A9486-3DB7-4F67-BDC7-9E362BDA59AC}" type="presOf" srcId="{A9D9F6F3-A20A-4742-A39B-772978EDD3DA}" destId="{2F2BD55E-5201-4216-AB82-42A4A7F9EC40}" srcOrd="0" destOrd="0" presId="urn:microsoft.com/office/officeart/2005/8/layout/pList1"/>
    <dgm:cxn modelId="{169CA4B5-C55B-45FB-8AE2-38BF8FFCB461}" srcId="{59B9841D-3439-4687-82EF-5950AFE3D003}" destId="{00D5F776-B616-4047-AAC7-0E526792D209}" srcOrd="2" destOrd="0" parTransId="{0FE79FFE-5161-48B5-B850-E6B8C74B4451}" sibTransId="{DEFAA85E-A117-40EC-9860-B8ABF446DC60}"/>
    <dgm:cxn modelId="{AFF7373F-6A03-45FA-B7AA-2A0CB1C03EC4}" type="presOf" srcId="{DEFAA85E-A117-40EC-9860-B8ABF446DC60}" destId="{B889198A-0840-4085-9C2D-B6C5531E0713}" srcOrd="0" destOrd="0" presId="urn:microsoft.com/office/officeart/2005/8/layout/pList1"/>
    <dgm:cxn modelId="{75245B0A-EA6D-43D6-865A-53A972BE128D}" type="presOf" srcId="{FE243CE6-4CB4-4B53-875B-495B5826D179}" destId="{E52F2DB0-066E-4182-B637-46272367A450}" srcOrd="0" destOrd="0" presId="urn:microsoft.com/office/officeart/2005/8/layout/pList1"/>
    <dgm:cxn modelId="{CE4C0C5E-3CAA-4794-88DF-1A5E1CD47C82}" type="presOf" srcId="{97784D5A-19BB-42EF-8162-3DFEEBF004EF}" destId="{A0489FC6-99CE-491D-B64F-2048566BF5BE}" srcOrd="0" destOrd="0" presId="urn:microsoft.com/office/officeart/2005/8/layout/pList1"/>
    <dgm:cxn modelId="{DB7EB482-A938-4860-A5BE-FFCA35E6C15B}" type="presOf" srcId="{E9B05E79-4E24-435D-9315-7B6CA9D86C29}" destId="{75E0513E-8FE3-4DB8-83EC-47AE5281ADBB}" srcOrd="0" destOrd="0" presId="urn:microsoft.com/office/officeart/2005/8/layout/pList1"/>
    <dgm:cxn modelId="{D7D4A3F5-4573-4999-855A-AD0F8EE86F31}" type="presOf" srcId="{5BEBB979-B5FC-47F0-9FED-58D79E8E8B3B}" destId="{993D136D-4E4E-4542-897C-11B15D006768}" srcOrd="0" destOrd="0" presId="urn:microsoft.com/office/officeart/2005/8/layout/pList1"/>
    <dgm:cxn modelId="{75A9A766-AF59-4E04-B1DA-B0D8EC53566C}" srcId="{59B9841D-3439-4687-82EF-5950AFE3D003}" destId="{1774615E-9D30-4005-83E6-FAC7E88EF5B2}" srcOrd="4" destOrd="0" parTransId="{4CB01D5E-3075-4F47-A0FE-62339F07044A}" sibTransId="{E9B05E79-4E24-435D-9315-7B6CA9D86C29}"/>
    <dgm:cxn modelId="{FA0858A8-ACB4-4DD2-845D-DAD1CF121150}" type="presParOf" srcId="{2E886128-3047-48E1-9583-151D63BC27EE}" destId="{41496941-4AAF-47DE-BABD-288B1D74B3D5}" srcOrd="0" destOrd="0" presId="urn:microsoft.com/office/officeart/2005/8/layout/pList1"/>
    <dgm:cxn modelId="{2D9AE321-208F-4D0B-B42E-7F75A43F0201}" type="presParOf" srcId="{41496941-4AAF-47DE-BABD-288B1D74B3D5}" destId="{132EB624-85EA-42EF-A7FE-7FE60B873F0A}" srcOrd="0" destOrd="0" presId="urn:microsoft.com/office/officeart/2005/8/layout/pList1"/>
    <dgm:cxn modelId="{E863D00B-893C-4751-94D7-AD636CB86E15}" type="presParOf" srcId="{41496941-4AAF-47DE-BABD-288B1D74B3D5}" destId="{1D9E1A3B-4B41-438A-843E-4CF3827225DB}" srcOrd="1" destOrd="0" presId="urn:microsoft.com/office/officeart/2005/8/layout/pList1"/>
    <dgm:cxn modelId="{EF710882-63CA-40B2-B38D-771E0762FF1E}" type="presParOf" srcId="{2E886128-3047-48E1-9583-151D63BC27EE}" destId="{463DD9EA-3E5C-4971-B952-B8A8F046E132}" srcOrd="1" destOrd="0" presId="urn:microsoft.com/office/officeart/2005/8/layout/pList1"/>
    <dgm:cxn modelId="{B2E9D4A5-0549-4193-A1AD-38A6F8EADD1C}" type="presParOf" srcId="{2E886128-3047-48E1-9583-151D63BC27EE}" destId="{AF9E9F45-7BE1-4140-B335-9AE51B95D80D}" srcOrd="2" destOrd="0" presId="urn:microsoft.com/office/officeart/2005/8/layout/pList1"/>
    <dgm:cxn modelId="{7C3681CF-4B5E-4020-8A61-066516478B79}" type="presParOf" srcId="{AF9E9F45-7BE1-4140-B335-9AE51B95D80D}" destId="{0335857D-ED16-49A3-B56C-94A5C27ADB07}" srcOrd="0" destOrd="0" presId="urn:microsoft.com/office/officeart/2005/8/layout/pList1"/>
    <dgm:cxn modelId="{8894A3ED-DBA2-451E-9722-44BE7DAF2950}" type="presParOf" srcId="{AF9E9F45-7BE1-4140-B335-9AE51B95D80D}" destId="{A0489FC6-99CE-491D-B64F-2048566BF5BE}" srcOrd="1" destOrd="0" presId="urn:microsoft.com/office/officeart/2005/8/layout/pList1"/>
    <dgm:cxn modelId="{641B8052-9003-45E1-8A84-2559FAE6CEDD}" type="presParOf" srcId="{2E886128-3047-48E1-9583-151D63BC27EE}" destId="{35989985-D5BF-4720-9B44-DD65FAC7D703}" srcOrd="3" destOrd="0" presId="urn:microsoft.com/office/officeart/2005/8/layout/pList1"/>
    <dgm:cxn modelId="{7A2E1F46-32BB-4885-98BA-914C8D2F3803}" type="presParOf" srcId="{2E886128-3047-48E1-9583-151D63BC27EE}" destId="{853D5EC3-698F-41CD-8B01-40C0D859E403}" srcOrd="4" destOrd="0" presId="urn:microsoft.com/office/officeart/2005/8/layout/pList1"/>
    <dgm:cxn modelId="{5EFAC58B-C239-4EFF-9FB8-78974B050A0A}" type="presParOf" srcId="{853D5EC3-698F-41CD-8B01-40C0D859E403}" destId="{98811F4B-E494-4ED7-8FDE-A13B7CD5B5B6}" srcOrd="0" destOrd="0" presId="urn:microsoft.com/office/officeart/2005/8/layout/pList1"/>
    <dgm:cxn modelId="{E1E992CB-F466-4E82-BDC4-1EB13B7A9C7C}" type="presParOf" srcId="{853D5EC3-698F-41CD-8B01-40C0D859E403}" destId="{79346B6E-6AAA-4D27-969A-BB5F7DD0FDFB}" srcOrd="1" destOrd="0" presId="urn:microsoft.com/office/officeart/2005/8/layout/pList1"/>
    <dgm:cxn modelId="{726A43C6-F03D-413E-8E8B-4BD2C1FB7038}" type="presParOf" srcId="{2E886128-3047-48E1-9583-151D63BC27EE}" destId="{B889198A-0840-4085-9C2D-B6C5531E0713}" srcOrd="5" destOrd="0" presId="urn:microsoft.com/office/officeart/2005/8/layout/pList1"/>
    <dgm:cxn modelId="{076240AB-782C-4EF3-A3C3-93EFB02C4084}" type="presParOf" srcId="{2E886128-3047-48E1-9583-151D63BC27EE}" destId="{2FBF8993-41E9-4D58-8476-0681F04B0EA9}" srcOrd="6" destOrd="0" presId="urn:microsoft.com/office/officeart/2005/8/layout/pList1"/>
    <dgm:cxn modelId="{E1F085BF-C577-4615-8D3F-4F2818E72168}" type="presParOf" srcId="{2FBF8993-41E9-4D58-8476-0681F04B0EA9}" destId="{8C72505E-E94F-4B58-898A-132E1C0CFFEC}" srcOrd="0" destOrd="0" presId="urn:microsoft.com/office/officeart/2005/8/layout/pList1"/>
    <dgm:cxn modelId="{86458BEB-0D31-4A95-9ED5-617FC7A30FFE}" type="presParOf" srcId="{2FBF8993-41E9-4D58-8476-0681F04B0EA9}" destId="{48DAC1E1-3163-43F0-8BF5-FCE12E5AE553}" srcOrd="1" destOrd="0" presId="urn:microsoft.com/office/officeart/2005/8/layout/pList1"/>
    <dgm:cxn modelId="{FA2258A1-3315-4E79-9600-A208CEDBFFAC}" type="presParOf" srcId="{2E886128-3047-48E1-9583-151D63BC27EE}" destId="{CDE063A8-4EBA-442C-B847-E42285379606}" srcOrd="7" destOrd="0" presId="urn:microsoft.com/office/officeart/2005/8/layout/pList1"/>
    <dgm:cxn modelId="{532E5FE4-4A58-470B-8ED5-F395B6CAE03F}" type="presParOf" srcId="{2E886128-3047-48E1-9583-151D63BC27EE}" destId="{96EB5244-EEA1-4AD9-96BE-043BDE23C34F}" srcOrd="8" destOrd="0" presId="urn:microsoft.com/office/officeart/2005/8/layout/pList1"/>
    <dgm:cxn modelId="{B1A7BBB0-FB35-4BC5-B66D-4E9CDEA161F1}" type="presParOf" srcId="{96EB5244-EEA1-4AD9-96BE-043BDE23C34F}" destId="{034B51CB-0652-41F5-A69E-286D863D75A8}" srcOrd="0" destOrd="0" presId="urn:microsoft.com/office/officeart/2005/8/layout/pList1"/>
    <dgm:cxn modelId="{8FFB0A00-BF02-46F2-9D1E-A93000F9A9D3}" type="presParOf" srcId="{96EB5244-EEA1-4AD9-96BE-043BDE23C34F}" destId="{06EC01A7-542D-43C7-959E-25D07CC40104}" srcOrd="1" destOrd="0" presId="urn:microsoft.com/office/officeart/2005/8/layout/pList1"/>
    <dgm:cxn modelId="{618A4E39-D31D-470C-9562-9259F5AAE69D}" type="presParOf" srcId="{2E886128-3047-48E1-9583-151D63BC27EE}" destId="{75E0513E-8FE3-4DB8-83EC-47AE5281ADBB}" srcOrd="9" destOrd="0" presId="urn:microsoft.com/office/officeart/2005/8/layout/pList1"/>
    <dgm:cxn modelId="{EF1B3861-2F4A-4B4A-B59B-BBC2956B4649}" type="presParOf" srcId="{2E886128-3047-48E1-9583-151D63BC27EE}" destId="{864ACC10-C5D1-48B2-B899-E9EC605AEDC1}" srcOrd="10" destOrd="0" presId="urn:microsoft.com/office/officeart/2005/8/layout/pList1"/>
    <dgm:cxn modelId="{531AD577-D58E-4AA6-B336-A57F8E90CF95}" type="presParOf" srcId="{864ACC10-C5D1-48B2-B899-E9EC605AEDC1}" destId="{EDC72D30-DDB0-4327-8524-7A1EA8730C12}" srcOrd="0" destOrd="0" presId="urn:microsoft.com/office/officeart/2005/8/layout/pList1"/>
    <dgm:cxn modelId="{D149804B-EF69-421F-9666-8263F30AA097}" type="presParOf" srcId="{864ACC10-C5D1-48B2-B899-E9EC605AEDC1}" destId="{2F2BD55E-5201-4216-AB82-42A4A7F9EC40}" srcOrd="1" destOrd="0" presId="urn:microsoft.com/office/officeart/2005/8/layout/pList1"/>
    <dgm:cxn modelId="{726FD68A-0D33-4C7D-85CD-57C890BEA1C2}" type="presParOf" srcId="{2E886128-3047-48E1-9583-151D63BC27EE}" destId="{29D3A646-0C87-4848-8B12-7D90DD90EC0C}" srcOrd="11" destOrd="0" presId="urn:microsoft.com/office/officeart/2005/8/layout/pList1"/>
    <dgm:cxn modelId="{D1B3395F-3D52-471F-A404-A82232E66DAB}" type="presParOf" srcId="{2E886128-3047-48E1-9583-151D63BC27EE}" destId="{784D5068-4978-4628-B650-5997C0149903}" srcOrd="12" destOrd="0" presId="urn:microsoft.com/office/officeart/2005/8/layout/pList1"/>
    <dgm:cxn modelId="{2EAF3DCF-BEED-4AF8-930A-6641B4A8284B}" type="presParOf" srcId="{784D5068-4978-4628-B650-5997C0149903}" destId="{C2362C2F-0955-4ED9-A595-BBD947448BB7}" srcOrd="0" destOrd="0" presId="urn:microsoft.com/office/officeart/2005/8/layout/pList1"/>
    <dgm:cxn modelId="{FBFDF2A9-2DC6-4470-AC2B-D640FE61B081}" type="presParOf" srcId="{784D5068-4978-4628-B650-5997C0149903}" destId="{993D136D-4E4E-4542-897C-11B15D006768}" srcOrd="1" destOrd="0" presId="urn:microsoft.com/office/officeart/2005/8/layout/pList1"/>
    <dgm:cxn modelId="{A0B24B8B-C3F7-4892-BA57-425027AA6FF6}" type="presParOf" srcId="{2E886128-3047-48E1-9583-151D63BC27EE}" destId="{E52F2DB0-066E-4182-B637-46272367A450}" srcOrd="13" destOrd="0" presId="urn:microsoft.com/office/officeart/2005/8/layout/pList1"/>
    <dgm:cxn modelId="{9D0BE029-0554-4234-BD86-57DB4C0A7AAA}" type="presParOf" srcId="{2E886128-3047-48E1-9583-151D63BC27EE}" destId="{419381F7-3F6B-4F98-9EBC-835A7E09BAFD}" srcOrd="14" destOrd="0" presId="urn:microsoft.com/office/officeart/2005/8/layout/pList1"/>
    <dgm:cxn modelId="{9757E1BB-28C6-4364-A532-F347BACCB1C3}" type="presParOf" srcId="{419381F7-3F6B-4F98-9EBC-835A7E09BAFD}" destId="{F3440F52-14FF-4382-88CD-0166BDB5F66F}" srcOrd="0" destOrd="0" presId="urn:microsoft.com/office/officeart/2005/8/layout/pList1"/>
    <dgm:cxn modelId="{B2BC8349-C091-436D-86A4-2E800519DE56}" type="presParOf" srcId="{419381F7-3F6B-4F98-9EBC-835A7E09BAFD}" destId="{103713C6-C87E-4A4A-8544-908242C241E5}" srcOrd="1" destOrd="0" presId="urn:microsoft.com/office/officeart/2005/8/layout/pList1"/>
  </dgm:cxnLst>
  <dgm:bg>
    <a:gradFill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effectLst>
      <a:outerShdw blurRad="50800" dist="50800" dir="5400000" algn="ctr" rotWithShape="0">
        <a:srgbClr val="000000">
          <a:alpha val="99000"/>
        </a:srgbClr>
      </a:outerShdw>
    </a:effectLst>
  </dgm:bg>
  <dgm:whole>
    <a:ln>
      <a:gradFill>
        <a:gsLst>
          <a:gs pos="0">
            <a:schemeClr val="accent1">
              <a:tint val="66000"/>
              <a:satMod val="160000"/>
            </a:schemeClr>
          </a:gs>
          <a:gs pos="7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B9841D-3439-4687-82EF-5950AFE3D003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</dgm:pt>
    <dgm:pt modelId="{BEA329BD-8557-40CC-85AF-1633BB00A87C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8963738D-2A1A-486B-ABE2-B1F0A87DB40E}" type="sibTrans" cxnId="{E4CCE7A2-4D40-4C89-83F2-EB19B1FBB34E}">
      <dgm:prSet/>
      <dgm:spPr/>
      <dgm:t>
        <a:bodyPr/>
        <a:lstStyle/>
        <a:p>
          <a:endParaRPr lang="es-ES_tradnl"/>
        </a:p>
      </dgm:t>
    </dgm:pt>
    <dgm:pt modelId="{0537CF35-8B0B-4B0C-B73C-ED690B787020}" type="parTrans" cxnId="{E4CCE7A2-4D40-4C89-83F2-EB19B1FBB34E}">
      <dgm:prSet/>
      <dgm:spPr/>
      <dgm:t>
        <a:bodyPr/>
        <a:lstStyle/>
        <a:p>
          <a:endParaRPr lang="es-ES_tradnl"/>
        </a:p>
      </dgm:t>
    </dgm:pt>
    <dgm:pt modelId="{5BEBB979-B5FC-47F0-9FED-58D79E8E8B3B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FE243CE6-4CB4-4B53-875B-495B5826D179}" type="sibTrans" cxnId="{6FD98E24-13B1-4BE3-838F-6D9FCFF606DC}">
      <dgm:prSet/>
      <dgm:spPr/>
      <dgm:t>
        <a:bodyPr/>
        <a:lstStyle/>
        <a:p>
          <a:endParaRPr lang="es-ES_tradnl"/>
        </a:p>
      </dgm:t>
    </dgm:pt>
    <dgm:pt modelId="{E3A35B96-CCA2-4CAF-AA62-F1BE661151ED}" type="parTrans" cxnId="{6FD98E24-13B1-4BE3-838F-6D9FCFF606DC}">
      <dgm:prSet/>
      <dgm:spPr/>
      <dgm:t>
        <a:bodyPr/>
        <a:lstStyle/>
        <a:p>
          <a:endParaRPr lang="es-ES_tradnl"/>
        </a:p>
      </dgm:t>
    </dgm:pt>
    <dgm:pt modelId="{A9D9F6F3-A20A-4742-A39B-772978EDD3DA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20792B76-F389-4B4F-8548-19AF9842893E}" type="sibTrans" cxnId="{1328EBC0-A6A9-4556-9D69-1455C7DB9AF2}">
      <dgm:prSet/>
      <dgm:spPr/>
      <dgm:t>
        <a:bodyPr/>
        <a:lstStyle/>
        <a:p>
          <a:endParaRPr lang="es-ES_tradnl"/>
        </a:p>
      </dgm:t>
    </dgm:pt>
    <dgm:pt modelId="{FF0B0454-66C5-4308-8F43-BD5D794757E4}" type="parTrans" cxnId="{1328EBC0-A6A9-4556-9D69-1455C7DB9AF2}">
      <dgm:prSet/>
      <dgm:spPr/>
      <dgm:t>
        <a:bodyPr/>
        <a:lstStyle/>
        <a:p>
          <a:endParaRPr lang="es-ES_tradnl"/>
        </a:p>
      </dgm:t>
    </dgm:pt>
    <dgm:pt modelId="{1774615E-9D30-4005-83E6-FAC7E88EF5B2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E9B05E79-4E24-435D-9315-7B6CA9D86C29}" type="sibTrans" cxnId="{75A9A766-AF59-4E04-B1DA-B0D8EC53566C}">
      <dgm:prSet/>
      <dgm:spPr/>
      <dgm:t>
        <a:bodyPr/>
        <a:lstStyle/>
        <a:p>
          <a:endParaRPr lang="es-ES_tradnl"/>
        </a:p>
      </dgm:t>
    </dgm:pt>
    <dgm:pt modelId="{4CB01D5E-3075-4F47-A0FE-62339F07044A}" type="parTrans" cxnId="{75A9A766-AF59-4E04-B1DA-B0D8EC53566C}">
      <dgm:prSet/>
      <dgm:spPr/>
      <dgm:t>
        <a:bodyPr/>
        <a:lstStyle/>
        <a:p>
          <a:endParaRPr lang="es-ES_tradnl"/>
        </a:p>
      </dgm:t>
    </dgm:pt>
    <dgm:pt modelId="{1D9DFC1D-C15F-42E2-856C-0E3F9406667F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48252DD3-C722-4374-A528-82F1E46F3654}" type="sibTrans" cxnId="{7EE8A849-1287-40D3-A918-A8B37B9F817A}">
      <dgm:prSet/>
      <dgm:spPr/>
      <dgm:t>
        <a:bodyPr/>
        <a:lstStyle/>
        <a:p>
          <a:endParaRPr lang="es-ES_tradnl"/>
        </a:p>
      </dgm:t>
    </dgm:pt>
    <dgm:pt modelId="{6C325074-96E3-4D0C-8D47-7558FB7656B2}" type="parTrans" cxnId="{7EE8A849-1287-40D3-A918-A8B37B9F817A}">
      <dgm:prSet/>
      <dgm:spPr/>
      <dgm:t>
        <a:bodyPr/>
        <a:lstStyle/>
        <a:p>
          <a:endParaRPr lang="es-ES_tradnl"/>
        </a:p>
      </dgm:t>
    </dgm:pt>
    <dgm:pt modelId="{00D5F776-B616-4047-AAC7-0E526792D209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DEFAA85E-A117-40EC-9860-B8ABF446DC60}" type="sibTrans" cxnId="{169CA4B5-C55B-45FB-8AE2-38BF8FFCB461}">
      <dgm:prSet/>
      <dgm:spPr/>
      <dgm:t>
        <a:bodyPr/>
        <a:lstStyle/>
        <a:p>
          <a:endParaRPr lang="es-ES_tradnl"/>
        </a:p>
      </dgm:t>
    </dgm:pt>
    <dgm:pt modelId="{0FE79FFE-5161-48B5-B850-E6B8C74B4451}" type="parTrans" cxnId="{169CA4B5-C55B-45FB-8AE2-38BF8FFCB461}">
      <dgm:prSet/>
      <dgm:spPr/>
      <dgm:t>
        <a:bodyPr/>
        <a:lstStyle/>
        <a:p>
          <a:endParaRPr lang="es-ES_tradnl"/>
        </a:p>
      </dgm:t>
    </dgm:pt>
    <dgm:pt modelId="{97784D5A-19BB-42EF-8162-3DFEEBF004EF}">
      <dgm:prSet phldrT="[Текст]" phldr="1"/>
      <dgm:spPr>
        <a:ln>
          <a:noFill/>
        </a:ln>
      </dgm:spPr>
      <dgm:t>
        <a:bodyPr/>
        <a:lstStyle/>
        <a:p>
          <a:endParaRPr lang="es-ES_tradnl" dirty="0"/>
        </a:p>
      </dgm:t>
    </dgm:pt>
    <dgm:pt modelId="{B327B637-923A-4A81-B80D-60E5762FA0B2}" type="sibTrans" cxnId="{5BE43443-E380-423B-87F7-0C15DD8134FC}">
      <dgm:prSet/>
      <dgm:spPr/>
      <dgm:t>
        <a:bodyPr/>
        <a:lstStyle/>
        <a:p>
          <a:endParaRPr lang="es-ES_tradnl"/>
        </a:p>
      </dgm:t>
    </dgm:pt>
    <dgm:pt modelId="{A9A61356-E6FA-4A51-9874-C300BB810D6E}" type="parTrans" cxnId="{5BE43443-E380-423B-87F7-0C15DD8134FC}">
      <dgm:prSet/>
      <dgm:spPr/>
      <dgm:t>
        <a:bodyPr/>
        <a:lstStyle/>
        <a:p>
          <a:endParaRPr lang="es-ES_tradnl"/>
        </a:p>
      </dgm:t>
    </dgm:pt>
    <dgm:pt modelId="{E7D3BAC7-9240-4C75-85B8-07D1F3A26BF0}">
      <dgm:prSet phldrT="[Текст]" phldr="1"/>
      <dgm:spPr>
        <a:ln>
          <a:noFill/>
        </a:ln>
      </dgm:spPr>
      <dgm:t>
        <a:bodyPr/>
        <a:lstStyle/>
        <a:p>
          <a:endParaRPr lang="es-ES_tradnl" dirty="0"/>
        </a:p>
      </dgm:t>
    </dgm:pt>
    <dgm:pt modelId="{86D41CDB-DF21-4589-8604-CBF3C32E4A74}" type="sibTrans" cxnId="{7856F628-9238-4308-8CC6-E7624C3F4533}">
      <dgm:prSet/>
      <dgm:spPr/>
      <dgm:t>
        <a:bodyPr/>
        <a:lstStyle/>
        <a:p>
          <a:endParaRPr lang="es-ES_tradnl"/>
        </a:p>
      </dgm:t>
    </dgm:pt>
    <dgm:pt modelId="{7B3F6DC4-5193-49F6-AEC4-6256AA3563D1}" type="parTrans" cxnId="{7856F628-9238-4308-8CC6-E7624C3F4533}">
      <dgm:prSet/>
      <dgm:spPr/>
      <dgm:t>
        <a:bodyPr/>
        <a:lstStyle/>
        <a:p>
          <a:endParaRPr lang="es-ES_tradnl"/>
        </a:p>
      </dgm:t>
    </dgm:pt>
    <dgm:pt modelId="{2E886128-3047-48E1-9583-151D63BC27EE}" type="pres">
      <dgm:prSet presAssocID="{59B9841D-3439-4687-82EF-5950AFE3D003}" presName="Name0" presStyleCnt="0">
        <dgm:presLayoutVars>
          <dgm:dir/>
          <dgm:resizeHandles val="exact"/>
        </dgm:presLayoutVars>
      </dgm:prSet>
      <dgm:spPr/>
    </dgm:pt>
    <dgm:pt modelId="{41496941-4AAF-47DE-BABD-288B1D74B3D5}" type="pres">
      <dgm:prSet presAssocID="{E7D3BAC7-9240-4C75-85B8-07D1F3A26BF0}" presName="compNode" presStyleCnt="0"/>
      <dgm:spPr/>
    </dgm:pt>
    <dgm:pt modelId="{132EB624-85EA-42EF-A7FE-7FE60B873F0A}" type="pres">
      <dgm:prSet presAssocID="{E7D3BAC7-9240-4C75-85B8-07D1F3A26BF0}" presName="pictRect" presStyleLbl="node1" presStyleIdx="0" presStyleCnt="8"/>
      <dgm:spPr>
        <a:ln>
          <a:noFill/>
        </a:ln>
      </dgm:spPr>
    </dgm:pt>
    <dgm:pt modelId="{1D9E1A3B-4B41-438A-843E-4CF3827225DB}" type="pres">
      <dgm:prSet presAssocID="{E7D3BAC7-9240-4C75-85B8-07D1F3A26BF0}" presName="textRect" presStyleLbl="revTx" presStyleIdx="0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63DD9EA-3E5C-4971-B952-B8A8F046E132}" type="pres">
      <dgm:prSet presAssocID="{86D41CDB-DF21-4589-8604-CBF3C32E4A74}" presName="sibTrans" presStyleLbl="sibTrans2D1" presStyleIdx="0" presStyleCnt="0"/>
      <dgm:spPr/>
    </dgm:pt>
    <dgm:pt modelId="{AF9E9F45-7BE1-4140-B335-9AE51B95D80D}" type="pres">
      <dgm:prSet presAssocID="{97784D5A-19BB-42EF-8162-3DFEEBF004EF}" presName="compNode" presStyleCnt="0"/>
      <dgm:spPr/>
    </dgm:pt>
    <dgm:pt modelId="{0335857D-ED16-49A3-B56C-94A5C27ADB07}" type="pres">
      <dgm:prSet presAssocID="{97784D5A-19BB-42EF-8162-3DFEEBF004EF}" presName="pictRect" presStyleLbl="node1" presStyleIdx="1" presStyleCnt="8"/>
      <dgm:spPr>
        <a:ln>
          <a:noFill/>
        </a:ln>
      </dgm:spPr>
    </dgm:pt>
    <dgm:pt modelId="{A0489FC6-99CE-491D-B64F-2048566BF5BE}" type="pres">
      <dgm:prSet presAssocID="{97784D5A-19BB-42EF-8162-3DFEEBF004EF}" presName="textRect" presStyleLbl="revTx" presStyleIdx="1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5989985-D5BF-4720-9B44-DD65FAC7D703}" type="pres">
      <dgm:prSet presAssocID="{B327B637-923A-4A81-B80D-60E5762FA0B2}" presName="sibTrans" presStyleLbl="sibTrans2D1" presStyleIdx="0" presStyleCnt="0"/>
      <dgm:spPr/>
    </dgm:pt>
    <dgm:pt modelId="{853D5EC3-698F-41CD-8B01-40C0D859E403}" type="pres">
      <dgm:prSet presAssocID="{00D5F776-B616-4047-AAC7-0E526792D209}" presName="compNode" presStyleCnt="0"/>
      <dgm:spPr/>
    </dgm:pt>
    <dgm:pt modelId="{98811F4B-E494-4ED7-8FDE-A13B7CD5B5B6}" type="pres">
      <dgm:prSet presAssocID="{00D5F776-B616-4047-AAC7-0E526792D209}" presName="pictRect" presStyleLbl="node1" presStyleIdx="2" presStyleCnt="8"/>
      <dgm:spPr>
        <a:ln>
          <a:noFill/>
        </a:ln>
      </dgm:spPr>
    </dgm:pt>
    <dgm:pt modelId="{79346B6E-6AAA-4D27-969A-BB5F7DD0FDFB}" type="pres">
      <dgm:prSet presAssocID="{00D5F776-B616-4047-AAC7-0E526792D209}" presName="textRect" presStyleLbl="revTx" presStyleIdx="2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889198A-0840-4085-9C2D-B6C5531E0713}" type="pres">
      <dgm:prSet presAssocID="{DEFAA85E-A117-40EC-9860-B8ABF446DC60}" presName="sibTrans" presStyleLbl="sibTrans2D1" presStyleIdx="0" presStyleCnt="0"/>
      <dgm:spPr/>
    </dgm:pt>
    <dgm:pt modelId="{2FBF8993-41E9-4D58-8476-0681F04B0EA9}" type="pres">
      <dgm:prSet presAssocID="{1D9DFC1D-C15F-42E2-856C-0E3F9406667F}" presName="compNode" presStyleCnt="0"/>
      <dgm:spPr/>
    </dgm:pt>
    <dgm:pt modelId="{8C72505E-E94F-4B58-898A-132E1C0CFFEC}" type="pres">
      <dgm:prSet presAssocID="{1D9DFC1D-C15F-42E2-856C-0E3F9406667F}" presName="pictRect" presStyleLbl="node1" presStyleIdx="3" presStyleCnt="8" custAng="5400000" custLinFactY="64546" custLinFactNeighborX="94912" custLinFactNeighborY="100000"/>
      <dgm:spPr>
        <a:ln>
          <a:noFill/>
        </a:ln>
      </dgm:spPr>
    </dgm:pt>
    <dgm:pt modelId="{48DAC1E1-3163-43F0-8BF5-FCE12E5AE553}" type="pres">
      <dgm:prSet presAssocID="{1D9DFC1D-C15F-42E2-856C-0E3F9406667F}" presName="textRect" presStyleLbl="revTx" presStyleIdx="3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DE063A8-4EBA-442C-B847-E42285379606}" type="pres">
      <dgm:prSet presAssocID="{48252DD3-C722-4374-A528-82F1E46F3654}" presName="sibTrans" presStyleLbl="sibTrans2D1" presStyleIdx="0" presStyleCnt="0"/>
      <dgm:spPr/>
    </dgm:pt>
    <dgm:pt modelId="{96EB5244-EEA1-4AD9-96BE-043BDE23C34F}" type="pres">
      <dgm:prSet presAssocID="{1774615E-9D30-4005-83E6-FAC7E88EF5B2}" presName="compNode" presStyleCnt="0"/>
      <dgm:spPr/>
    </dgm:pt>
    <dgm:pt modelId="{034B51CB-0652-41F5-A69E-286D863D75A8}" type="pres">
      <dgm:prSet presAssocID="{1774615E-9D30-4005-83E6-FAC7E88EF5B2}" presName="pictRect" presStyleLbl="node1" presStyleIdx="4" presStyleCnt="8" custLinFactX="-9635" custLinFactNeighborX="-100000" custLinFactNeighborY="11369"/>
      <dgm:spPr>
        <a:ln>
          <a:noFill/>
        </a:ln>
      </dgm:spPr>
    </dgm:pt>
    <dgm:pt modelId="{06EC01A7-542D-43C7-959E-25D07CC40104}" type="pres">
      <dgm:prSet presAssocID="{1774615E-9D30-4005-83E6-FAC7E88EF5B2}" presName="textRect" presStyleLbl="revTx" presStyleIdx="4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5E0513E-8FE3-4DB8-83EC-47AE5281ADBB}" type="pres">
      <dgm:prSet presAssocID="{E9B05E79-4E24-435D-9315-7B6CA9D86C29}" presName="sibTrans" presStyleLbl="sibTrans2D1" presStyleIdx="0" presStyleCnt="0"/>
      <dgm:spPr/>
    </dgm:pt>
    <dgm:pt modelId="{864ACC10-C5D1-48B2-B899-E9EC605AEDC1}" type="pres">
      <dgm:prSet presAssocID="{A9D9F6F3-A20A-4742-A39B-772978EDD3DA}" presName="compNode" presStyleCnt="0"/>
      <dgm:spPr/>
    </dgm:pt>
    <dgm:pt modelId="{EDC72D30-DDB0-4327-8524-7A1EA8730C12}" type="pres">
      <dgm:prSet presAssocID="{A9D9F6F3-A20A-4742-A39B-772978EDD3DA}" presName="pictRect" presStyleLbl="node1" presStyleIdx="5" presStyleCnt="8" custLinFactX="-9546" custLinFactNeighborX="-100000" custLinFactNeighborY="11369"/>
      <dgm:spPr>
        <a:ln>
          <a:noFill/>
        </a:ln>
      </dgm:spPr>
    </dgm:pt>
    <dgm:pt modelId="{2F2BD55E-5201-4216-AB82-42A4A7F9EC40}" type="pres">
      <dgm:prSet presAssocID="{A9D9F6F3-A20A-4742-A39B-772978EDD3DA}" presName="textRect" presStyleLbl="revTx" presStyleIdx="5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9D3A646-0C87-4848-8B12-7D90DD90EC0C}" type="pres">
      <dgm:prSet presAssocID="{20792B76-F389-4B4F-8548-19AF9842893E}" presName="sibTrans" presStyleLbl="sibTrans2D1" presStyleIdx="0" presStyleCnt="0"/>
      <dgm:spPr/>
    </dgm:pt>
    <dgm:pt modelId="{784D5068-4978-4628-B650-5997C0149903}" type="pres">
      <dgm:prSet presAssocID="{5BEBB979-B5FC-47F0-9FED-58D79E8E8B3B}" presName="compNode" presStyleCnt="0"/>
      <dgm:spPr/>
    </dgm:pt>
    <dgm:pt modelId="{C2362C2F-0955-4ED9-A595-BBD947448BB7}" type="pres">
      <dgm:prSet presAssocID="{5BEBB979-B5FC-47F0-9FED-58D79E8E8B3B}" presName="pictRect" presStyleLbl="node1" presStyleIdx="6" presStyleCnt="8" custLinFactX="68306" custLinFactY="-56991" custLinFactNeighborX="100000" custLinFactNeighborY="-100000"/>
      <dgm:spPr>
        <a:ln>
          <a:noFill/>
        </a:ln>
      </dgm:spPr>
    </dgm:pt>
    <dgm:pt modelId="{993D136D-4E4E-4542-897C-11B15D006768}" type="pres">
      <dgm:prSet presAssocID="{5BEBB979-B5FC-47F0-9FED-58D79E8E8B3B}" presName="textRect" presStyleLbl="revTx" presStyleIdx="6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52F2DB0-066E-4182-B637-46272367A450}" type="pres">
      <dgm:prSet presAssocID="{FE243CE6-4CB4-4B53-875B-495B5826D179}" presName="sibTrans" presStyleLbl="sibTrans2D1" presStyleIdx="0" presStyleCnt="0"/>
      <dgm:spPr/>
    </dgm:pt>
    <dgm:pt modelId="{419381F7-3F6B-4F98-9EBC-835A7E09BAFD}" type="pres">
      <dgm:prSet presAssocID="{BEA329BD-8557-40CC-85AF-1633BB00A87C}" presName="compNode" presStyleCnt="0"/>
      <dgm:spPr/>
    </dgm:pt>
    <dgm:pt modelId="{F3440F52-14FF-4382-88CD-0166BDB5F66F}" type="pres">
      <dgm:prSet presAssocID="{BEA329BD-8557-40CC-85AF-1633BB00A87C}" presName="pictRect" presStyleLbl="node1" presStyleIdx="7" presStyleCnt="8" custLinFactX="-64637" custLinFactNeighborX="-100000" custLinFactNeighborY="-13182"/>
      <dgm:spPr>
        <a:ln>
          <a:noFill/>
        </a:ln>
      </dgm:spPr>
    </dgm:pt>
    <dgm:pt modelId="{103713C6-C87E-4A4A-8544-908242C241E5}" type="pres">
      <dgm:prSet presAssocID="{BEA329BD-8557-40CC-85AF-1633BB00A87C}" presName="textRect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1040B5E2-4128-41B5-8FA7-BA5FFA94285F}" type="presOf" srcId="{BEA329BD-8557-40CC-85AF-1633BB00A87C}" destId="{103713C6-C87E-4A4A-8544-908242C241E5}" srcOrd="0" destOrd="0" presId="urn:microsoft.com/office/officeart/2005/8/layout/pList1"/>
    <dgm:cxn modelId="{99B35403-FCEB-4E30-BE38-F3E6B5E92C29}" type="presOf" srcId="{00D5F776-B616-4047-AAC7-0E526792D209}" destId="{79346B6E-6AAA-4D27-969A-BB5F7DD0FDFB}" srcOrd="0" destOrd="0" presId="urn:microsoft.com/office/officeart/2005/8/layout/pList1"/>
    <dgm:cxn modelId="{5BE43443-E380-423B-87F7-0C15DD8134FC}" srcId="{59B9841D-3439-4687-82EF-5950AFE3D003}" destId="{97784D5A-19BB-42EF-8162-3DFEEBF004EF}" srcOrd="1" destOrd="0" parTransId="{A9A61356-E6FA-4A51-9874-C300BB810D6E}" sibTransId="{B327B637-923A-4A81-B80D-60E5762FA0B2}"/>
    <dgm:cxn modelId="{7EE8A849-1287-40D3-A918-A8B37B9F817A}" srcId="{59B9841D-3439-4687-82EF-5950AFE3D003}" destId="{1D9DFC1D-C15F-42E2-856C-0E3F9406667F}" srcOrd="3" destOrd="0" parTransId="{6C325074-96E3-4D0C-8D47-7558FB7656B2}" sibTransId="{48252DD3-C722-4374-A528-82F1E46F3654}"/>
    <dgm:cxn modelId="{176024E4-FBB9-44F9-88CC-14DF2F8607F3}" type="presOf" srcId="{E7D3BAC7-9240-4C75-85B8-07D1F3A26BF0}" destId="{1D9E1A3B-4B41-438A-843E-4CF3827225DB}" srcOrd="0" destOrd="0" presId="urn:microsoft.com/office/officeart/2005/8/layout/pList1"/>
    <dgm:cxn modelId="{4CB8DBB1-AC7D-451B-B051-BDF3AD2D062B}" type="presOf" srcId="{97784D5A-19BB-42EF-8162-3DFEEBF004EF}" destId="{A0489FC6-99CE-491D-B64F-2048566BF5BE}" srcOrd="0" destOrd="0" presId="urn:microsoft.com/office/officeart/2005/8/layout/pList1"/>
    <dgm:cxn modelId="{51321068-FBCF-418E-AA4B-164DDF6D2688}" type="presOf" srcId="{5BEBB979-B5FC-47F0-9FED-58D79E8E8B3B}" destId="{993D136D-4E4E-4542-897C-11B15D006768}" srcOrd="0" destOrd="0" presId="urn:microsoft.com/office/officeart/2005/8/layout/pList1"/>
    <dgm:cxn modelId="{1328EBC0-A6A9-4556-9D69-1455C7DB9AF2}" srcId="{59B9841D-3439-4687-82EF-5950AFE3D003}" destId="{A9D9F6F3-A20A-4742-A39B-772978EDD3DA}" srcOrd="5" destOrd="0" parTransId="{FF0B0454-66C5-4308-8F43-BD5D794757E4}" sibTransId="{20792B76-F389-4B4F-8548-19AF9842893E}"/>
    <dgm:cxn modelId="{7856F628-9238-4308-8CC6-E7624C3F4533}" srcId="{59B9841D-3439-4687-82EF-5950AFE3D003}" destId="{E7D3BAC7-9240-4C75-85B8-07D1F3A26BF0}" srcOrd="0" destOrd="0" parTransId="{7B3F6DC4-5193-49F6-AEC4-6256AA3563D1}" sibTransId="{86D41CDB-DF21-4589-8604-CBF3C32E4A74}"/>
    <dgm:cxn modelId="{A0FF6789-B9FC-49C4-A236-130D88218C17}" type="presOf" srcId="{DEFAA85E-A117-40EC-9860-B8ABF446DC60}" destId="{B889198A-0840-4085-9C2D-B6C5531E0713}" srcOrd="0" destOrd="0" presId="urn:microsoft.com/office/officeart/2005/8/layout/pList1"/>
    <dgm:cxn modelId="{E4CCE7A2-4D40-4C89-83F2-EB19B1FBB34E}" srcId="{59B9841D-3439-4687-82EF-5950AFE3D003}" destId="{BEA329BD-8557-40CC-85AF-1633BB00A87C}" srcOrd="7" destOrd="0" parTransId="{0537CF35-8B0B-4B0C-B73C-ED690B787020}" sibTransId="{8963738D-2A1A-486B-ABE2-B1F0A87DB40E}"/>
    <dgm:cxn modelId="{54BEAF55-5343-4F6E-B310-C1D963B48C4C}" type="presOf" srcId="{48252DD3-C722-4374-A528-82F1E46F3654}" destId="{CDE063A8-4EBA-442C-B847-E42285379606}" srcOrd="0" destOrd="0" presId="urn:microsoft.com/office/officeart/2005/8/layout/pList1"/>
    <dgm:cxn modelId="{6FD98E24-13B1-4BE3-838F-6D9FCFF606DC}" srcId="{59B9841D-3439-4687-82EF-5950AFE3D003}" destId="{5BEBB979-B5FC-47F0-9FED-58D79E8E8B3B}" srcOrd="6" destOrd="0" parTransId="{E3A35B96-CCA2-4CAF-AA62-F1BE661151ED}" sibTransId="{FE243CE6-4CB4-4B53-875B-495B5826D179}"/>
    <dgm:cxn modelId="{F014C028-673D-4AE4-944F-32EBEBE5D49C}" type="presOf" srcId="{20792B76-F389-4B4F-8548-19AF9842893E}" destId="{29D3A646-0C87-4848-8B12-7D90DD90EC0C}" srcOrd="0" destOrd="0" presId="urn:microsoft.com/office/officeart/2005/8/layout/pList1"/>
    <dgm:cxn modelId="{FBDDA927-BE8E-4E24-BA07-6470B6148890}" type="presOf" srcId="{A9D9F6F3-A20A-4742-A39B-772978EDD3DA}" destId="{2F2BD55E-5201-4216-AB82-42A4A7F9EC40}" srcOrd="0" destOrd="0" presId="urn:microsoft.com/office/officeart/2005/8/layout/pList1"/>
    <dgm:cxn modelId="{CFA790C5-50B6-4730-AA04-B6551A97D9FD}" type="presOf" srcId="{86D41CDB-DF21-4589-8604-CBF3C32E4A74}" destId="{463DD9EA-3E5C-4971-B952-B8A8F046E132}" srcOrd="0" destOrd="0" presId="urn:microsoft.com/office/officeart/2005/8/layout/pList1"/>
    <dgm:cxn modelId="{4E515E85-93EF-4BA9-BED9-12F320B1BF38}" type="presOf" srcId="{B327B637-923A-4A81-B80D-60E5762FA0B2}" destId="{35989985-D5BF-4720-9B44-DD65FAC7D703}" srcOrd="0" destOrd="0" presId="urn:microsoft.com/office/officeart/2005/8/layout/pList1"/>
    <dgm:cxn modelId="{169CA4B5-C55B-45FB-8AE2-38BF8FFCB461}" srcId="{59B9841D-3439-4687-82EF-5950AFE3D003}" destId="{00D5F776-B616-4047-AAC7-0E526792D209}" srcOrd="2" destOrd="0" parTransId="{0FE79FFE-5161-48B5-B850-E6B8C74B4451}" sibTransId="{DEFAA85E-A117-40EC-9860-B8ABF446DC60}"/>
    <dgm:cxn modelId="{3960F7D6-8D15-4004-909F-730634AD4474}" type="presOf" srcId="{59B9841D-3439-4687-82EF-5950AFE3D003}" destId="{2E886128-3047-48E1-9583-151D63BC27EE}" srcOrd="0" destOrd="0" presId="urn:microsoft.com/office/officeart/2005/8/layout/pList1"/>
    <dgm:cxn modelId="{729E25FA-9EA8-470D-8944-A558B4FCA546}" type="presOf" srcId="{1D9DFC1D-C15F-42E2-856C-0E3F9406667F}" destId="{48DAC1E1-3163-43F0-8BF5-FCE12E5AE553}" srcOrd="0" destOrd="0" presId="urn:microsoft.com/office/officeart/2005/8/layout/pList1"/>
    <dgm:cxn modelId="{E10B3A2E-9A73-4B40-8965-A28939B00471}" type="presOf" srcId="{FE243CE6-4CB4-4B53-875B-495B5826D179}" destId="{E52F2DB0-066E-4182-B637-46272367A450}" srcOrd="0" destOrd="0" presId="urn:microsoft.com/office/officeart/2005/8/layout/pList1"/>
    <dgm:cxn modelId="{05C8F9F1-2E9C-4913-803C-FB80BA656FDF}" type="presOf" srcId="{1774615E-9D30-4005-83E6-FAC7E88EF5B2}" destId="{06EC01A7-542D-43C7-959E-25D07CC40104}" srcOrd="0" destOrd="0" presId="urn:microsoft.com/office/officeart/2005/8/layout/pList1"/>
    <dgm:cxn modelId="{75A9A766-AF59-4E04-B1DA-B0D8EC53566C}" srcId="{59B9841D-3439-4687-82EF-5950AFE3D003}" destId="{1774615E-9D30-4005-83E6-FAC7E88EF5B2}" srcOrd="4" destOrd="0" parTransId="{4CB01D5E-3075-4F47-A0FE-62339F07044A}" sibTransId="{E9B05E79-4E24-435D-9315-7B6CA9D86C29}"/>
    <dgm:cxn modelId="{0EFAE951-59F7-4FB8-99E1-6B1168F6BDDD}" type="presOf" srcId="{E9B05E79-4E24-435D-9315-7B6CA9D86C29}" destId="{75E0513E-8FE3-4DB8-83EC-47AE5281ADBB}" srcOrd="0" destOrd="0" presId="urn:microsoft.com/office/officeart/2005/8/layout/pList1"/>
    <dgm:cxn modelId="{FEFB7307-B064-4A9C-8E3F-09774041CAE3}" type="presParOf" srcId="{2E886128-3047-48E1-9583-151D63BC27EE}" destId="{41496941-4AAF-47DE-BABD-288B1D74B3D5}" srcOrd="0" destOrd="0" presId="urn:microsoft.com/office/officeart/2005/8/layout/pList1"/>
    <dgm:cxn modelId="{939D61EB-5B8B-4E5E-8266-4F689D560C18}" type="presParOf" srcId="{41496941-4AAF-47DE-BABD-288B1D74B3D5}" destId="{132EB624-85EA-42EF-A7FE-7FE60B873F0A}" srcOrd="0" destOrd="0" presId="urn:microsoft.com/office/officeart/2005/8/layout/pList1"/>
    <dgm:cxn modelId="{FAF2F88C-2378-410F-B837-C4B0261682DF}" type="presParOf" srcId="{41496941-4AAF-47DE-BABD-288B1D74B3D5}" destId="{1D9E1A3B-4B41-438A-843E-4CF3827225DB}" srcOrd="1" destOrd="0" presId="urn:microsoft.com/office/officeart/2005/8/layout/pList1"/>
    <dgm:cxn modelId="{D06F5C68-65B5-4DEF-B9DB-A4B71B8A09A0}" type="presParOf" srcId="{2E886128-3047-48E1-9583-151D63BC27EE}" destId="{463DD9EA-3E5C-4971-B952-B8A8F046E132}" srcOrd="1" destOrd="0" presId="urn:microsoft.com/office/officeart/2005/8/layout/pList1"/>
    <dgm:cxn modelId="{147D9FC4-CC40-445E-952D-29A6E799E3BE}" type="presParOf" srcId="{2E886128-3047-48E1-9583-151D63BC27EE}" destId="{AF9E9F45-7BE1-4140-B335-9AE51B95D80D}" srcOrd="2" destOrd="0" presId="urn:microsoft.com/office/officeart/2005/8/layout/pList1"/>
    <dgm:cxn modelId="{97D0FAD7-50BD-45B9-8EFF-55A1592FBBFD}" type="presParOf" srcId="{AF9E9F45-7BE1-4140-B335-9AE51B95D80D}" destId="{0335857D-ED16-49A3-B56C-94A5C27ADB07}" srcOrd="0" destOrd="0" presId="urn:microsoft.com/office/officeart/2005/8/layout/pList1"/>
    <dgm:cxn modelId="{FD4DA5D7-BDDD-48AD-9E92-8ABA292E7142}" type="presParOf" srcId="{AF9E9F45-7BE1-4140-B335-9AE51B95D80D}" destId="{A0489FC6-99CE-491D-B64F-2048566BF5BE}" srcOrd="1" destOrd="0" presId="urn:microsoft.com/office/officeart/2005/8/layout/pList1"/>
    <dgm:cxn modelId="{21010F15-EECE-4454-BE92-E0521E86E954}" type="presParOf" srcId="{2E886128-3047-48E1-9583-151D63BC27EE}" destId="{35989985-D5BF-4720-9B44-DD65FAC7D703}" srcOrd="3" destOrd="0" presId="urn:microsoft.com/office/officeart/2005/8/layout/pList1"/>
    <dgm:cxn modelId="{947D9DDA-B201-42BF-A93B-5231F2041C10}" type="presParOf" srcId="{2E886128-3047-48E1-9583-151D63BC27EE}" destId="{853D5EC3-698F-41CD-8B01-40C0D859E403}" srcOrd="4" destOrd="0" presId="urn:microsoft.com/office/officeart/2005/8/layout/pList1"/>
    <dgm:cxn modelId="{49C0B77C-EC7A-46CF-BE6C-73FA215323D1}" type="presParOf" srcId="{853D5EC3-698F-41CD-8B01-40C0D859E403}" destId="{98811F4B-E494-4ED7-8FDE-A13B7CD5B5B6}" srcOrd="0" destOrd="0" presId="urn:microsoft.com/office/officeart/2005/8/layout/pList1"/>
    <dgm:cxn modelId="{E3F2F8AA-970D-4A37-802F-0C7388A6740D}" type="presParOf" srcId="{853D5EC3-698F-41CD-8B01-40C0D859E403}" destId="{79346B6E-6AAA-4D27-969A-BB5F7DD0FDFB}" srcOrd="1" destOrd="0" presId="urn:microsoft.com/office/officeart/2005/8/layout/pList1"/>
    <dgm:cxn modelId="{160B70DA-8F91-4F1D-83E4-9C9F88BA1615}" type="presParOf" srcId="{2E886128-3047-48E1-9583-151D63BC27EE}" destId="{B889198A-0840-4085-9C2D-B6C5531E0713}" srcOrd="5" destOrd="0" presId="urn:microsoft.com/office/officeart/2005/8/layout/pList1"/>
    <dgm:cxn modelId="{7AEE78BC-A564-4A77-A931-1A7E277BB616}" type="presParOf" srcId="{2E886128-3047-48E1-9583-151D63BC27EE}" destId="{2FBF8993-41E9-4D58-8476-0681F04B0EA9}" srcOrd="6" destOrd="0" presId="urn:microsoft.com/office/officeart/2005/8/layout/pList1"/>
    <dgm:cxn modelId="{B010C03B-5417-4276-BF84-CF43A0A34B0F}" type="presParOf" srcId="{2FBF8993-41E9-4D58-8476-0681F04B0EA9}" destId="{8C72505E-E94F-4B58-898A-132E1C0CFFEC}" srcOrd="0" destOrd="0" presId="urn:microsoft.com/office/officeart/2005/8/layout/pList1"/>
    <dgm:cxn modelId="{9BE9DCE5-FFAA-4AD9-8EA1-5EB0DE9B29E4}" type="presParOf" srcId="{2FBF8993-41E9-4D58-8476-0681F04B0EA9}" destId="{48DAC1E1-3163-43F0-8BF5-FCE12E5AE553}" srcOrd="1" destOrd="0" presId="urn:microsoft.com/office/officeart/2005/8/layout/pList1"/>
    <dgm:cxn modelId="{542BED48-38B2-4F39-A3EC-06103E6F1253}" type="presParOf" srcId="{2E886128-3047-48E1-9583-151D63BC27EE}" destId="{CDE063A8-4EBA-442C-B847-E42285379606}" srcOrd="7" destOrd="0" presId="urn:microsoft.com/office/officeart/2005/8/layout/pList1"/>
    <dgm:cxn modelId="{E2C7CDDB-81D6-47D3-B386-FFF48345CFFD}" type="presParOf" srcId="{2E886128-3047-48E1-9583-151D63BC27EE}" destId="{96EB5244-EEA1-4AD9-96BE-043BDE23C34F}" srcOrd="8" destOrd="0" presId="urn:microsoft.com/office/officeart/2005/8/layout/pList1"/>
    <dgm:cxn modelId="{731B7BD1-4E6F-4E61-A6D6-A3978367DFA6}" type="presParOf" srcId="{96EB5244-EEA1-4AD9-96BE-043BDE23C34F}" destId="{034B51CB-0652-41F5-A69E-286D863D75A8}" srcOrd="0" destOrd="0" presId="urn:microsoft.com/office/officeart/2005/8/layout/pList1"/>
    <dgm:cxn modelId="{670A9AAB-FAD2-4B0B-8578-295E4350BA36}" type="presParOf" srcId="{96EB5244-EEA1-4AD9-96BE-043BDE23C34F}" destId="{06EC01A7-542D-43C7-959E-25D07CC40104}" srcOrd="1" destOrd="0" presId="urn:microsoft.com/office/officeart/2005/8/layout/pList1"/>
    <dgm:cxn modelId="{68835511-448B-4F2F-8462-779DE1EF5A6A}" type="presParOf" srcId="{2E886128-3047-48E1-9583-151D63BC27EE}" destId="{75E0513E-8FE3-4DB8-83EC-47AE5281ADBB}" srcOrd="9" destOrd="0" presId="urn:microsoft.com/office/officeart/2005/8/layout/pList1"/>
    <dgm:cxn modelId="{FF0EDC5F-98D1-4B9F-8615-F18D2F5021EA}" type="presParOf" srcId="{2E886128-3047-48E1-9583-151D63BC27EE}" destId="{864ACC10-C5D1-48B2-B899-E9EC605AEDC1}" srcOrd="10" destOrd="0" presId="urn:microsoft.com/office/officeart/2005/8/layout/pList1"/>
    <dgm:cxn modelId="{0043A9CE-7712-4C97-AF8D-C3A3B05DCA5E}" type="presParOf" srcId="{864ACC10-C5D1-48B2-B899-E9EC605AEDC1}" destId="{EDC72D30-DDB0-4327-8524-7A1EA8730C12}" srcOrd="0" destOrd="0" presId="urn:microsoft.com/office/officeart/2005/8/layout/pList1"/>
    <dgm:cxn modelId="{A5CA0122-797A-42E5-A713-0DF815E13F01}" type="presParOf" srcId="{864ACC10-C5D1-48B2-B899-E9EC605AEDC1}" destId="{2F2BD55E-5201-4216-AB82-42A4A7F9EC40}" srcOrd="1" destOrd="0" presId="urn:microsoft.com/office/officeart/2005/8/layout/pList1"/>
    <dgm:cxn modelId="{E6C3CB8A-E2A8-4B9E-81FE-2D34CA8BE0DD}" type="presParOf" srcId="{2E886128-3047-48E1-9583-151D63BC27EE}" destId="{29D3A646-0C87-4848-8B12-7D90DD90EC0C}" srcOrd="11" destOrd="0" presId="urn:microsoft.com/office/officeart/2005/8/layout/pList1"/>
    <dgm:cxn modelId="{16AC3F6A-A4BA-434F-9CD8-DB226AB86E1D}" type="presParOf" srcId="{2E886128-3047-48E1-9583-151D63BC27EE}" destId="{784D5068-4978-4628-B650-5997C0149903}" srcOrd="12" destOrd="0" presId="urn:microsoft.com/office/officeart/2005/8/layout/pList1"/>
    <dgm:cxn modelId="{B899E15F-5941-45FA-9304-51AC565B81FE}" type="presParOf" srcId="{784D5068-4978-4628-B650-5997C0149903}" destId="{C2362C2F-0955-4ED9-A595-BBD947448BB7}" srcOrd="0" destOrd="0" presId="urn:microsoft.com/office/officeart/2005/8/layout/pList1"/>
    <dgm:cxn modelId="{1473C31F-9533-4443-9075-9B648BCA2F88}" type="presParOf" srcId="{784D5068-4978-4628-B650-5997C0149903}" destId="{993D136D-4E4E-4542-897C-11B15D006768}" srcOrd="1" destOrd="0" presId="urn:microsoft.com/office/officeart/2005/8/layout/pList1"/>
    <dgm:cxn modelId="{8752EF63-AC7F-4F88-A203-0F9D367E78B8}" type="presParOf" srcId="{2E886128-3047-48E1-9583-151D63BC27EE}" destId="{E52F2DB0-066E-4182-B637-46272367A450}" srcOrd="13" destOrd="0" presId="urn:microsoft.com/office/officeart/2005/8/layout/pList1"/>
    <dgm:cxn modelId="{683A0B33-9959-48BC-BCE3-04CD96C457FB}" type="presParOf" srcId="{2E886128-3047-48E1-9583-151D63BC27EE}" destId="{419381F7-3F6B-4F98-9EBC-835A7E09BAFD}" srcOrd="14" destOrd="0" presId="urn:microsoft.com/office/officeart/2005/8/layout/pList1"/>
    <dgm:cxn modelId="{E2AB6FDB-E4B6-498A-A24E-E793B8728035}" type="presParOf" srcId="{419381F7-3F6B-4F98-9EBC-835A7E09BAFD}" destId="{F3440F52-14FF-4382-88CD-0166BDB5F66F}" srcOrd="0" destOrd="0" presId="urn:microsoft.com/office/officeart/2005/8/layout/pList1"/>
    <dgm:cxn modelId="{7AF2CE2C-5640-4636-BC87-F6EA5BD8849E}" type="presParOf" srcId="{419381F7-3F6B-4F98-9EBC-835A7E09BAFD}" destId="{103713C6-C87E-4A4A-8544-908242C241E5}" srcOrd="1" destOrd="0" presId="urn:microsoft.com/office/officeart/2005/8/layout/pList1"/>
  </dgm:cxnLst>
  <dgm:bg>
    <a:gradFill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effectLst>
      <a:outerShdw blurRad="50800" dist="50800" dir="5400000" algn="ctr" rotWithShape="0">
        <a:srgbClr val="000000">
          <a:alpha val="99000"/>
        </a:srgbClr>
      </a:outerShdw>
    </a:effectLst>
  </dgm:bg>
  <dgm:whole>
    <a:ln>
      <a:gradFill>
        <a:gsLst>
          <a:gs pos="0">
            <a:schemeClr val="accent1">
              <a:tint val="66000"/>
              <a:satMod val="160000"/>
            </a:schemeClr>
          </a:gs>
          <a:gs pos="7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B9841D-3439-4687-82EF-5950AFE3D003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</dgm:pt>
    <dgm:pt modelId="{BEA329BD-8557-40CC-85AF-1633BB00A87C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8963738D-2A1A-486B-ABE2-B1F0A87DB40E}" type="sibTrans" cxnId="{E4CCE7A2-4D40-4C89-83F2-EB19B1FBB34E}">
      <dgm:prSet/>
      <dgm:spPr/>
      <dgm:t>
        <a:bodyPr/>
        <a:lstStyle/>
        <a:p>
          <a:endParaRPr lang="es-ES_tradnl"/>
        </a:p>
      </dgm:t>
    </dgm:pt>
    <dgm:pt modelId="{0537CF35-8B0B-4B0C-B73C-ED690B787020}" type="parTrans" cxnId="{E4CCE7A2-4D40-4C89-83F2-EB19B1FBB34E}">
      <dgm:prSet/>
      <dgm:spPr/>
      <dgm:t>
        <a:bodyPr/>
        <a:lstStyle/>
        <a:p>
          <a:endParaRPr lang="es-ES_tradnl"/>
        </a:p>
      </dgm:t>
    </dgm:pt>
    <dgm:pt modelId="{5BEBB979-B5FC-47F0-9FED-58D79E8E8B3B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FE243CE6-4CB4-4B53-875B-495B5826D179}" type="sibTrans" cxnId="{6FD98E24-13B1-4BE3-838F-6D9FCFF606DC}">
      <dgm:prSet/>
      <dgm:spPr/>
      <dgm:t>
        <a:bodyPr/>
        <a:lstStyle/>
        <a:p>
          <a:endParaRPr lang="es-ES_tradnl"/>
        </a:p>
      </dgm:t>
    </dgm:pt>
    <dgm:pt modelId="{E3A35B96-CCA2-4CAF-AA62-F1BE661151ED}" type="parTrans" cxnId="{6FD98E24-13B1-4BE3-838F-6D9FCFF606DC}">
      <dgm:prSet/>
      <dgm:spPr/>
      <dgm:t>
        <a:bodyPr/>
        <a:lstStyle/>
        <a:p>
          <a:endParaRPr lang="es-ES_tradnl"/>
        </a:p>
      </dgm:t>
    </dgm:pt>
    <dgm:pt modelId="{A9D9F6F3-A20A-4742-A39B-772978EDD3DA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20792B76-F389-4B4F-8548-19AF9842893E}" type="sibTrans" cxnId="{1328EBC0-A6A9-4556-9D69-1455C7DB9AF2}">
      <dgm:prSet/>
      <dgm:spPr/>
      <dgm:t>
        <a:bodyPr/>
        <a:lstStyle/>
        <a:p>
          <a:endParaRPr lang="es-ES_tradnl"/>
        </a:p>
      </dgm:t>
    </dgm:pt>
    <dgm:pt modelId="{FF0B0454-66C5-4308-8F43-BD5D794757E4}" type="parTrans" cxnId="{1328EBC0-A6A9-4556-9D69-1455C7DB9AF2}">
      <dgm:prSet/>
      <dgm:spPr/>
      <dgm:t>
        <a:bodyPr/>
        <a:lstStyle/>
        <a:p>
          <a:endParaRPr lang="es-ES_tradnl"/>
        </a:p>
      </dgm:t>
    </dgm:pt>
    <dgm:pt modelId="{1774615E-9D30-4005-83E6-FAC7E88EF5B2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E9B05E79-4E24-435D-9315-7B6CA9D86C29}" type="sibTrans" cxnId="{75A9A766-AF59-4E04-B1DA-B0D8EC53566C}">
      <dgm:prSet/>
      <dgm:spPr/>
      <dgm:t>
        <a:bodyPr/>
        <a:lstStyle/>
        <a:p>
          <a:endParaRPr lang="es-ES_tradnl"/>
        </a:p>
      </dgm:t>
    </dgm:pt>
    <dgm:pt modelId="{4CB01D5E-3075-4F47-A0FE-62339F07044A}" type="parTrans" cxnId="{75A9A766-AF59-4E04-B1DA-B0D8EC53566C}">
      <dgm:prSet/>
      <dgm:spPr/>
      <dgm:t>
        <a:bodyPr/>
        <a:lstStyle/>
        <a:p>
          <a:endParaRPr lang="es-ES_tradnl"/>
        </a:p>
      </dgm:t>
    </dgm:pt>
    <dgm:pt modelId="{1D9DFC1D-C15F-42E2-856C-0E3F9406667F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48252DD3-C722-4374-A528-82F1E46F3654}" type="sibTrans" cxnId="{7EE8A849-1287-40D3-A918-A8B37B9F817A}">
      <dgm:prSet/>
      <dgm:spPr/>
      <dgm:t>
        <a:bodyPr/>
        <a:lstStyle/>
        <a:p>
          <a:endParaRPr lang="es-ES_tradnl"/>
        </a:p>
      </dgm:t>
    </dgm:pt>
    <dgm:pt modelId="{6C325074-96E3-4D0C-8D47-7558FB7656B2}" type="parTrans" cxnId="{7EE8A849-1287-40D3-A918-A8B37B9F817A}">
      <dgm:prSet/>
      <dgm:spPr/>
      <dgm:t>
        <a:bodyPr/>
        <a:lstStyle/>
        <a:p>
          <a:endParaRPr lang="es-ES_tradnl"/>
        </a:p>
      </dgm:t>
    </dgm:pt>
    <dgm:pt modelId="{00D5F776-B616-4047-AAC7-0E526792D209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DEFAA85E-A117-40EC-9860-B8ABF446DC60}" type="sibTrans" cxnId="{169CA4B5-C55B-45FB-8AE2-38BF8FFCB461}">
      <dgm:prSet/>
      <dgm:spPr/>
      <dgm:t>
        <a:bodyPr/>
        <a:lstStyle/>
        <a:p>
          <a:endParaRPr lang="es-ES_tradnl"/>
        </a:p>
      </dgm:t>
    </dgm:pt>
    <dgm:pt modelId="{0FE79FFE-5161-48B5-B850-E6B8C74B4451}" type="parTrans" cxnId="{169CA4B5-C55B-45FB-8AE2-38BF8FFCB461}">
      <dgm:prSet/>
      <dgm:spPr/>
      <dgm:t>
        <a:bodyPr/>
        <a:lstStyle/>
        <a:p>
          <a:endParaRPr lang="es-ES_tradnl"/>
        </a:p>
      </dgm:t>
    </dgm:pt>
    <dgm:pt modelId="{97784D5A-19BB-42EF-8162-3DFEEBF004EF}">
      <dgm:prSet phldrT="[Текст]" phldr="1"/>
      <dgm:spPr>
        <a:ln>
          <a:noFill/>
        </a:ln>
      </dgm:spPr>
      <dgm:t>
        <a:bodyPr/>
        <a:lstStyle/>
        <a:p>
          <a:endParaRPr lang="es-ES_tradnl" dirty="0"/>
        </a:p>
      </dgm:t>
    </dgm:pt>
    <dgm:pt modelId="{B327B637-923A-4A81-B80D-60E5762FA0B2}" type="sibTrans" cxnId="{5BE43443-E380-423B-87F7-0C15DD8134FC}">
      <dgm:prSet/>
      <dgm:spPr/>
      <dgm:t>
        <a:bodyPr/>
        <a:lstStyle/>
        <a:p>
          <a:endParaRPr lang="es-ES_tradnl"/>
        </a:p>
      </dgm:t>
    </dgm:pt>
    <dgm:pt modelId="{A9A61356-E6FA-4A51-9874-C300BB810D6E}" type="parTrans" cxnId="{5BE43443-E380-423B-87F7-0C15DD8134FC}">
      <dgm:prSet/>
      <dgm:spPr/>
      <dgm:t>
        <a:bodyPr/>
        <a:lstStyle/>
        <a:p>
          <a:endParaRPr lang="es-ES_tradnl"/>
        </a:p>
      </dgm:t>
    </dgm:pt>
    <dgm:pt modelId="{E7D3BAC7-9240-4C75-85B8-07D1F3A26BF0}">
      <dgm:prSet phldrT="[Текст]" phldr="1"/>
      <dgm:spPr>
        <a:ln>
          <a:noFill/>
        </a:ln>
      </dgm:spPr>
      <dgm:t>
        <a:bodyPr/>
        <a:lstStyle/>
        <a:p>
          <a:endParaRPr lang="es-ES_tradnl" dirty="0"/>
        </a:p>
      </dgm:t>
    </dgm:pt>
    <dgm:pt modelId="{86D41CDB-DF21-4589-8604-CBF3C32E4A74}" type="sibTrans" cxnId="{7856F628-9238-4308-8CC6-E7624C3F4533}">
      <dgm:prSet/>
      <dgm:spPr/>
      <dgm:t>
        <a:bodyPr/>
        <a:lstStyle/>
        <a:p>
          <a:endParaRPr lang="es-ES_tradnl"/>
        </a:p>
      </dgm:t>
    </dgm:pt>
    <dgm:pt modelId="{7B3F6DC4-5193-49F6-AEC4-6256AA3563D1}" type="parTrans" cxnId="{7856F628-9238-4308-8CC6-E7624C3F4533}">
      <dgm:prSet/>
      <dgm:spPr/>
      <dgm:t>
        <a:bodyPr/>
        <a:lstStyle/>
        <a:p>
          <a:endParaRPr lang="es-ES_tradnl"/>
        </a:p>
      </dgm:t>
    </dgm:pt>
    <dgm:pt modelId="{2E886128-3047-48E1-9583-151D63BC27EE}" type="pres">
      <dgm:prSet presAssocID="{59B9841D-3439-4687-82EF-5950AFE3D003}" presName="Name0" presStyleCnt="0">
        <dgm:presLayoutVars>
          <dgm:dir/>
          <dgm:resizeHandles val="exact"/>
        </dgm:presLayoutVars>
      </dgm:prSet>
      <dgm:spPr/>
    </dgm:pt>
    <dgm:pt modelId="{41496941-4AAF-47DE-BABD-288B1D74B3D5}" type="pres">
      <dgm:prSet presAssocID="{E7D3BAC7-9240-4C75-85B8-07D1F3A26BF0}" presName="compNode" presStyleCnt="0"/>
      <dgm:spPr/>
    </dgm:pt>
    <dgm:pt modelId="{132EB624-85EA-42EF-A7FE-7FE60B873F0A}" type="pres">
      <dgm:prSet presAssocID="{E7D3BAC7-9240-4C75-85B8-07D1F3A26BF0}" presName="pictRect" presStyleLbl="node1" presStyleIdx="0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1D9E1A3B-4B41-438A-843E-4CF3827225DB}" type="pres">
      <dgm:prSet presAssocID="{E7D3BAC7-9240-4C75-85B8-07D1F3A26BF0}" presName="textRect" presStyleLbl="revTx" presStyleIdx="0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63DD9EA-3E5C-4971-B952-B8A8F046E132}" type="pres">
      <dgm:prSet presAssocID="{86D41CDB-DF21-4589-8604-CBF3C32E4A74}" presName="sibTrans" presStyleLbl="sibTrans2D1" presStyleIdx="0" presStyleCnt="0"/>
      <dgm:spPr/>
    </dgm:pt>
    <dgm:pt modelId="{AF9E9F45-7BE1-4140-B335-9AE51B95D80D}" type="pres">
      <dgm:prSet presAssocID="{97784D5A-19BB-42EF-8162-3DFEEBF004EF}" presName="compNode" presStyleCnt="0"/>
      <dgm:spPr/>
    </dgm:pt>
    <dgm:pt modelId="{0335857D-ED16-49A3-B56C-94A5C27ADB07}" type="pres">
      <dgm:prSet presAssocID="{97784D5A-19BB-42EF-8162-3DFEEBF004EF}" presName="pictRect" presStyleLbl="node1" presStyleIdx="1" presStyleCnt="8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A0489FC6-99CE-491D-B64F-2048566BF5BE}" type="pres">
      <dgm:prSet presAssocID="{97784D5A-19BB-42EF-8162-3DFEEBF004EF}" presName="textRect" presStyleLbl="revTx" presStyleIdx="1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5989985-D5BF-4720-9B44-DD65FAC7D703}" type="pres">
      <dgm:prSet presAssocID="{B327B637-923A-4A81-B80D-60E5762FA0B2}" presName="sibTrans" presStyleLbl="sibTrans2D1" presStyleIdx="0" presStyleCnt="0"/>
      <dgm:spPr/>
    </dgm:pt>
    <dgm:pt modelId="{853D5EC3-698F-41CD-8B01-40C0D859E403}" type="pres">
      <dgm:prSet presAssocID="{00D5F776-B616-4047-AAC7-0E526792D209}" presName="compNode" presStyleCnt="0"/>
      <dgm:spPr/>
    </dgm:pt>
    <dgm:pt modelId="{98811F4B-E494-4ED7-8FDE-A13B7CD5B5B6}" type="pres">
      <dgm:prSet presAssocID="{00D5F776-B616-4047-AAC7-0E526792D209}" presName="pictRect" presStyleLbl="node1" presStyleIdx="2" presStyleCnt="8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79346B6E-6AAA-4D27-969A-BB5F7DD0FDFB}" type="pres">
      <dgm:prSet presAssocID="{00D5F776-B616-4047-AAC7-0E526792D209}" presName="textRect" presStyleLbl="revTx" presStyleIdx="2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889198A-0840-4085-9C2D-B6C5531E0713}" type="pres">
      <dgm:prSet presAssocID="{DEFAA85E-A117-40EC-9860-B8ABF446DC60}" presName="sibTrans" presStyleLbl="sibTrans2D1" presStyleIdx="0" presStyleCnt="0"/>
      <dgm:spPr/>
    </dgm:pt>
    <dgm:pt modelId="{2FBF8993-41E9-4D58-8476-0681F04B0EA9}" type="pres">
      <dgm:prSet presAssocID="{1D9DFC1D-C15F-42E2-856C-0E3F9406667F}" presName="compNode" presStyleCnt="0"/>
      <dgm:spPr/>
    </dgm:pt>
    <dgm:pt modelId="{8C72505E-E94F-4B58-898A-132E1C0CFFEC}" type="pres">
      <dgm:prSet presAssocID="{1D9DFC1D-C15F-42E2-856C-0E3F9406667F}" presName="pictRect" presStyleLbl="node1" presStyleIdx="3" presStyleCnt="8" custAng="5400000" custLinFactY="64546" custLinFactNeighborX="94912" custLinFactNeighborY="100000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48DAC1E1-3163-43F0-8BF5-FCE12E5AE553}" type="pres">
      <dgm:prSet presAssocID="{1D9DFC1D-C15F-42E2-856C-0E3F9406667F}" presName="textRect" presStyleLbl="revTx" presStyleIdx="3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DE063A8-4EBA-442C-B847-E42285379606}" type="pres">
      <dgm:prSet presAssocID="{48252DD3-C722-4374-A528-82F1E46F3654}" presName="sibTrans" presStyleLbl="sibTrans2D1" presStyleIdx="0" presStyleCnt="0"/>
      <dgm:spPr/>
    </dgm:pt>
    <dgm:pt modelId="{96EB5244-EEA1-4AD9-96BE-043BDE23C34F}" type="pres">
      <dgm:prSet presAssocID="{1774615E-9D30-4005-83E6-FAC7E88EF5B2}" presName="compNode" presStyleCnt="0"/>
      <dgm:spPr/>
    </dgm:pt>
    <dgm:pt modelId="{034B51CB-0652-41F5-A69E-286D863D75A8}" type="pres">
      <dgm:prSet presAssocID="{1774615E-9D30-4005-83E6-FAC7E88EF5B2}" presName="pictRect" presStyleLbl="node1" presStyleIdx="4" presStyleCnt="8" custLinFactX="-9635" custLinFactNeighborX="-100000" custLinFactNeighborY="11369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06EC01A7-542D-43C7-959E-25D07CC40104}" type="pres">
      <dgm:prSet presAssocID="{1774615E-9D30-4005-83E6-FAC7E88EF5B2}" presName="textRect" presStyleLbl="revTx" presStyleIdx="4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5E0513E-8FE3-4DB8-83EC-47AE5281ADBB}" type="pres">
      <dgm:prSet presAssocID="{E9B05E79-4E24-435D-9315-7B6CA9D86C29}" presName="sibTrans" presStyleLbl="sibTrans2D1" presStyleIdx="0" presStyleCnt="0"/>
      <dgm:spPr/>
    </dgm:pt>
    <dgm:pt modelId="{864ACC10-C5D1-48B2-B899-E9EC605AEDC1}" type="pres">
      <dgm:prSet presAssocID="{A9D9F6F3-A20A-4742-A39B-772978EDD3DA}" presName="compNode" presStyleCnt="0"/>
      <dgm:spPr/>
    </dgm:pt>
    <dgm:pt modelId="{EDC72D30-DDB0-4327-8524-7A1EA8730C12}" type="pres">
      <dgm:prSet presAssocID="{A9D9F6F3-A20A-4742-A39B-772978EDD3DA}" presName="pictRect" presStyleLbl="node1" presStyleIdx="5" presStyleCnt="8" custLinFactX="-9546" custLinFactNeighborX="-100000" custLinFactNeighborY="11369"/>
      <dgm:spPr>
        <a:ln>
          <a:noFill/>
        </a:ln>
      </dgm:spPr>
    </dgm:pt>
    <dgm:pt modelId="{2F2BD55E-5201-4216-AB82-42A4A7F9EC40}" type="pres">
      <dgm:prSet presAssocID="{A9D9F6F3-A20A-4742-A39B-772978EDD3DA}" presName="textRect" presStyleLbl="revTx" presStyleIdx="5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9D3A646-0C87-4848-8B12-7D90DD90EC0C}" type="pres">
      <dgm:prSet presAssocID="{20792B76-F389-4B4F-8548-19AF9842893E}" presName="sibTrans" presStyleLbl="sibTrans2D1" presStyleIdx="0" presStyleCnt="0"/>
      <dgm:spPr/>
    </dgm:pt>
    <dgm:pt modelId="{784D5068-4978-4628-B650-5997C0149903}" type="pres">
      <dgm:prSet presAssocID="{5BEBB979-B5FC-47F0-9FED-58D79E8E8B3B}" presName="compNode" presStyleCnt="0"/>
      <dgm:spPr/>
    </dgm:pt>
    <dgm:pt modelId="{C2362C2F-0955-4ED9-A595-BBD947448BB7}" type="pres">
      <dgm:prSet presAssocID="{5BEBB979-B5FC-47F0-9FED-58D79E8E8B3B}" presName="pictRect" presStyleLbl="node1" presStyleIdx="6" presStyleCnt="8" custLinFactX="68306" custLinFactY="-56991" custLinFactNeighborX="100000" custLinFactNeighborY="-100000"/>
      <dgm:spPr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993D136D-4E4E-4542-897C-11B15D006768}" type="pres">
      <dgm:prSet presAssocID="{5BEBB979-B5FC-47F0-9FED-58D79E8E8B3B}" presName="textRect" presStyleLbl="revTx" presStyleIdx="6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52F2DB0-066E-4182-B637-46272367A450}" type="pres">
      <dgm:prSet presAssocID="{FE243CE6-4CB4-4B53-875B-495B5826D179}" presName="sibTrans" presStyleLbl="sibTrans2D1" presStyleIdx="0" presStyleCnt="0"/>
      <dgm:spPr/>
    </dgm:pt>
    <dgm:pt modelId="{419381F7-3F6B-4F98-9EBC-835A7E09BAFD}" type="pres">
      <dgm:prSet presAssocID="{BEA329BD-8557-40CC-85AF-1633BB00A87C}" presName="compNode" presStyleCnt="0"/>
      <dgm:spPr/>
    </dgm:pt>
    <dgm:pt modelId="{F3440F52-14FF-4382-88CD-0166BDB5F66F}" type="pres">
      <dgm:prSet presAssocID="{BEA329BD-8557-40CC-85AF-1633BB00A87C}" presName="pictRect" presStyleLbl="node1" presStyleIdx="7" presStyleCnt="8" custLinFactX="-64637" custLinFactNeighborX="-100000" custLinFactNeighborY="-13182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103713C6-C87E-4A4A-8544-908242C241E5}" type="pres">
      <dgm:prSet presAssocID="{BEA329BD-8557-40CC-85AF-1633BB00A87C}" presName="textRect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0EF6B0FF-D5C4-41C5-AE6D-CB5E8813BC28}" type="presOf" srcId="{E9B05E79-4E24-435D-9315-7B6CA9D86C29}" destId="{75E0513E-8FE3-4DB8-83EC-47AE5281ADBB}" srcOrd="0" destOrd="0" presId="urn:microsoft.com/office/officeart/2005/8/layout/pList1"/>
    <dgm:cxn modelId="{4E3A4124-9076-45FD-ABC9-319DD47C6479}" type="presOf" srcId="{59B9841D-3439-4687-82EF-5950AFE3D003}" destId="{2E886128-3047-48E1-9583-151D63BC27EE}" srcOrd="0" destOrd="0" presId="urn:microsoft.com/office/officeart/2005/8/layout/pList1"/>
    <dgm:cxn modelId="{71C6086D-9D93-429F-9989-D3471A222B90}" type="presOf" srcId="{86D41CDB-DF21-4589-8604-CBF3C32E4A74}" destId="{463DD9EA-3E5C-4971-B952-B8A8F046E132}" srcOrd="0" destOrd="0" presId="urn:microsoft.com/office/officeart/2005/8/layout/pList1"/>
    <dgm:cxn modelId="{E4CCE7A2-4D40-4C89-83F2-EB19B1FBB34E}" srcId="{59B9841D-3439-4687-82EF-5950AFE3D003}" destId="{BEA329BD-8557-40CC-85AF-1633BB00A87C}" srcOrd="7" destOrd="0" parTransId="{0537CF35-8B0B-4B0C-B73C-ED690B787020}" sibTransId="{8963738D-2A1A-486B-ABE2-B1F0A87DB40E}"/>
    <dgm:cxn modelId="{1670C1B6-74AE-43FB-A47B-563E0F42B5D9}" type="presOf" srcId="{48252DD3-C722-4374-A528-82F1E46F3654}" destId="{CDE063A8-4EBA-442C-B847-E42285379606}" srcOrd="0" destOrd="0" presId="urn:microsoft.com/office/officeart/2005/8/layout/pList1"/>
    <dgm:cxn modelId="{CD51DCD9-3817-4CEB-9E60-4D6A108780C2}" type="presOf" srcId="{1D9DFC1D-C15F-42E2-856C-0E3F9406667F}" destId="{48DAC1E1-3163-43F0-8BF5-FCE12E5AE553}" srcOrd="0" destOrd="0" presId="urn:microsoft.com/office/officeart/2005/8/layout/pList1"/>
    <dgm:cxn modelId="{7856F628-9238-4308-8CC6-E7624C3F4533}" srcId="{59B9841D-3439-4687-82EF-5950AFE3D003}" destId="{E7D3BAC7-9240-4C75-85B8-07D1F3A26BF0}" srcOrd="0" destOrd="0" parTransId="{7B3F6DC4-5193-49F6-AEC4-6256AA3563D1}" sibTransId="{86D41CDB-DF21-4589-8604-CBF3C32E4A74}"/>
    <dgm:cxn modelId="{1328EBC0-A6A9-4556-9D69-1455C7DB9AF2}" srcId="{59B9841D-3439-4687-82EF-5950AFE3D003}" destId="{A9D9F6F3-A20A-4742-A39B-772978EDD3DA}" srcOrd="5" destOrd="0" parTransId="{FF0B0454-66C5-4308-8F43-BD5D794757E4}" sibTransId="{20792B76-F389-4B4F-8548-19AF9842893E}"/>
    <dgm:cxn modelId="{75A9A766-AF59-4E04-B1DA-B0D8EC53566C}" srcId="{59B9841D-3439-4687-82EF-5950AFE3D003}" destId="{1774615E-9D30-4005-83E6-FAC7E88EF5B2}" srcOrd="4" destOrd="0" parTransId="{4CB01D5E-3075-4F47-A0FE-62339F07044A}" sibTransId="{E9B05E79-4E24-435D-9315-7B6CA9D86C29}"/>
    <dgm:cxn modelId="{6FD98E24-13B1-4BE3-838F-6D9FCFF606DC}" srcId="{59B9841D-3439-4687-82EF-5950AFE3D003}" destId="{5BEBB979-B5FC-47F0-9FED-58D79E8E8B3B}" srcOrd="6" destOrd="0" parTransId="{E3A35B96-CCA2-4CAF-AA62-F1BE661151ED}" sibTransId="{FE243CE6-4CB4-4B53-875B-495B5826D179}"/>
    <dgm:cxn modelId="{5BE43443-E380-423B-87F7-0C15DD8134FC}" srcId="{59B9841D-3439-4687-82EF-5950AFE3D003}" destId="{97784D5A-19BB-42EF-8162-3DFEEBF004EF}" srcOrd="1" destOrd="0" parTransId="{A9A61356-E6FA-4A51-9874-C300BB810D6E}" sibTransId="{B327B637-923A-4A81-B80D-60E5762FA0B2}"/>
    <dgm:cxn modelId="{169CA4B5-C55B-45FB-8AE2-38BF8FFCB461}" srcId="{59B9841D-3439-4687-82EF-5950AFE3D003}" destId="{00D5F776-B616-4047-AAC7-0E526792D209}" srcOrd="2" destOrd="0" parTransId="{0FE79FFE-5161-48B5-B850-E6B8C74B4451}" sibTransId="{DEFAA85E-A117-40EC-9860-B8ABF446DC60}"/>
    <dgm:cxn modelId="{DF181AFA-52A8-4667-B363-DCB06FDE0B05}" type="presOf" srcId="{E7D3BAC7-9240-4C75-85B8-07D1F3A26BF0}" destId="{1D9E1A3B-4B41-438A-843E-4CF3827225DB}" srcOrd="0" destOrd="0" presId="urn:microsoft.com/office/officeart/2005/8/layout/pList1"/>
    <dgm:cxn modelId="{7EE8A849-1287-40D3-A918-A8B37B9F817A}" srcId="{59B9841D-3439-4687-82EF-5950AFE3D003}" destId="{1D9DFC1D-C15F-42E2-856C-0E3F9406667F}" srcOrd="3" destOrd="0" parTransId="{6C325074-96E3-4D0C-8D47-7558FB7656B2}" sibTransId="{48252DD3-C722-4374-A528-82F1E46F3654}"/>
    <dgm:cxn modelId="{802E3FCB-ABEB-4CFC-9805-A74D7E7E169A}" type="presOf" srcId="{BEA329BD-8557-40CC-85AF-1633BB00A87C}" destId="{103713C6-C87E-4A4A-8544-908242C241E5}" srcOrd="0" destOrd="0" presId="urn:microsoft.com/office/officeart/2005/8/layout/pList1"/>
    <dgm:cxn modelId="{2631CBFA-A363-45BE-ADD5-3601992E89B7}" type="presOf" srcId="{5BEBB979-B5FC-47F0-9FED-58D79E8E8B3B}" destId="{993D136D-4E4E-4542-897C-11B15D006768}" srcOrd="0" destOrd="0" presId="urn:microsoft.com/office/officeart/2005/8/layout/pList1"/>
    <dgm:cxn modelId="{C3EAA876-7699-4F70-A9BB-2EA43C700559}" type="presOf" srcId="{DEFAA85E-A117-40EC-9860-B8ABF446DC60}" destId="{B889198A-0840-4085-9C2D-B6C5531E0713}" srcOrd="0" destOrd="0" presId="urn:microsoft.com/office/officeart/2005/8/layout/pList1"/>
    <dgm:cxn modelId="{E1F3025E-6A79-459F-9C7D-5E681A0C1EFE}" type="presOf" srcId="{B327B637-923A-4A81-B80D-60E5762FA0B2}" destId="{35989985-D5BF-4720-9B44-DD65FAC7D703}" srcOrd="0" destOrd="0" presId="urn:microsoft.com/office/officeart/2005/8/layout/pList1"/>
    <dgm:cxn modelId="{D5D7C8AF-9D71-4E48-A240-ED9B340375A9}" type="presOf" srcId="{20792B76-F389-4B4F-8548-19AF9842893E}" destId="{29D3A646-0C87-4848-8B12-7D90DD90EC0C}" srcOrd="0" destOrd="0" presId="urn:microsoft.com/office/officeart/2005/8/layout/pList1"/>
    <dgm:cxn modelId="{B978811E-FAB7-43E5-8623-5B06E46D3886}" type="presOf" srcId="{1774615E-9D30-4005-83E6-FAC7E88EF5B2}" destId="{06EC01A7-542D-43C7-959E-25D07CC40104}" srcOrd="0" destOrd="0" presId="urn:microsoft.com/office/officeart/2005/8/layout/pList1"/>
    <dgm:cxn modelId="{98EFDE94-CE68-4C77-89F0-8891158B6678}" type="presOf" srcId="{FE243CE6-4CB4-4B53-875B-495B5826D179}" destId="{E52F2DB0-066E-4182-B637-46272367A450}" srcOrd="0" destOrd="0" presId="urn:microsoft.com/office/officeart/2005/8/layout/pList1"/>
    <dgm:cxn modelId="{B839CF36-CD1F-49B4-A6C8-6D25DEAF38C4}" type="presOf" srcId="{00D5F776-B616-4047-AAC7-0E526792D209}" destId="{79346B6E-6AAA-4D27-969A-BB5F7DD0FDFB}" srcOrd="0" destOrd="0" presId="urn:microsoft.com/office/officeart/2005/8/layout/pList1"/>
    <dgm:cxn modelId="{650FD38D-44CC-4A7D-8DC6-C64564F47F55}" type="presOf" srcId="{A9D9F6F3-A20A-4742-A39B-772978EDD3DA}" destId="{2F2BD55E-5201-4216-AB82-42A4A7F9EC40}" srcOrd="0" destOrd="0" presId="urn:microsoft.com/office/officeart/2005/8/layout/pList1"/>
    <dgm:cxn modelId="{D09A5096-CBA7-416C-95C0-7CB1C92D27AE}" type="presOf" srcId="{97784D5A-19BB-42EF-8162-3DFEEBF004EF}" destId="{A0489FC6-99CE-491D-B64F-2048566BF5BE}" srcOrd="0" destOrd="0" presId="urn:microsoft.com/office/officeart/2005/8/layout/pList1"/>
    <dgm:cxn modelId="{5AD4E773-B27D-4640-B205-FA03D685E709}" type="presParOf" srcId="{2E886128-3047-48E1-9583-151D63BC27EE}" destId="{41496941-4AAF-47DE-BABD-288B1D74B3D5}" srcOrd="0" destOrd="0" presId="urn:microsoft.com/office/officeart/2005/8/layout/pList1"/>
    <dgm:cxn modelId="{27EE8DF8-43A9-4E7D-BFCB-8F4CDAC86A4C}" type="presParOf" srcId="{41496941-4AAF-47DE-BABD-288B1D74B3D5}" destId="{132EB624-85EA-42EF-A7FE-7FE60B873F0A}" srcOrd="0" destOrd="0" presId="urn:microsoft.com/office/officeart/2005/8/layout/pList1"/>
    <dgm:cxn modelId="{EB31C457-AA78-4350-B71E-CEDFE4180ABD}" type="presParOf" srcId="{41496941-4AAF-47DE-BABD-288B1D74B3D5}" destId="{1D9E1A3B-4B41-438A-843E-4CF3827225DB}" srcOrd="1" destOrd="0" presId="urn:microsoft.com/office/officeart/2005/8/layout/pList1"/>
    <dgm:cxn modelId="{111B501F-F0BC-4BE7-ADD5-D61108ED7DF7}" type="presParOf" srcId="{2E886128-3047-48E1-9583-151D63BC27EE}" destId="{463DD9EA-3E5C-4971-B952-B8A8F046E132}" srcOrd="1" destOrd="0" presId="urn:microsoft.com/office/officeart/2005/8/layout/pList1"/>
    <dgm:cxn modelId="{6488F4DB-B999-42EC-BFC4-4CC51C241D7E}" type="presParOf" srcId="{2E886128-3047-48E1-9583-151D63BC27EE}" destId="{AF9E9F45-7BE1-4140-B335-9AE51B95D80D}" srcOrd="2" destOrd="0" presId="urn:microsoft.com/office/officeart/2005/8/layout/pList1"/>
    <dgm:cxn modelId="{441FF39D-CD5E-474E-8F8D-AA815A5EA2CB}" type="presParOf" srcId="{AF9E9F45-7BE1-4140-B335-9AE51B95D80D}" destId="{0335857D-ED16-49A3-B56C-94A5C27ADB07}" srcOrd="0" destOrd="0" presId="urn:microsoft.com/office/officeart/2005/8/layout/pList1"/>
    <dgm:cxn modelId="{6F8BBD42-4450-4FBB-A356-CFD63ED2AA7C}" type="presParOf" srcId="{AF9E9F45-7BE1-4140-B335-9AE51B95D80D}" destId="{A0489FC6-99CE-491D-B64F-2048566BF5BE}" srcOrd="1" destOrd="0" presId="urn:microsoft.com/office/officeart/2005/8/layout/pList1"/>
    <dgm:cxn modelId="{9A1D8756-A301-4D48-87B0-897D7DF130A8}" type="presParOf" srcId="{2E886128-3047-48E1-9583-151D63BC27EE}" destId="{35989985-D5BF-4720-9B44-DD65FAC7D703}" srcOrd="3" destOrd="0" presId="urn:microsoft.com/office/officeart/2005/8/layout/pList1"/>
    <dgm:cxn modelId="{51044ECB-22B2-4809-8C3D-8222D807060C}" type="presParOf" srcId="{2E886128-3047-48E1-9583-151D63BC27EE}" destId="{853D5EC3-698F-41CD-8B01-40C0D859E403}" srcOrd="4" destOrd="0" presId="urn:microsoft.com/office/officeart/2005/8/layout/pList1"/>
    <dgm:cxn modelId="{BB629C20-663C-46C7-A8DE-C7FD349E91C4}" type="presParOf" srcId="{853D5EC3-698F-41CD-8B01-40C0D859E403}" destId="{98811F4B-E494-4ED7-8FDE-A13B7CD5B5B6}" srcOrd="0" destOrd="0" presId="urn:microsoft.com/office/officeart/2005/8/layout/pList1"/>
    <dgm:cxn modelId="{1414FA04-5BD4-4840-AE51-840A5C5207C6}" type="presParOf" srcId="{853D5EC3-698F-41CD-8B01-40C0D859E403}" destId="{79346B6E-6AAA-4D27-969A-BB5F7DD0FDFB}" srcOrd="1" destOrd="0" presId="urn:microsoft.com/office/officeart/2005/8/layout/pList1"/>
    <dgm:cxn modelId="{7AA4B0F4-4AC5-4ABE-A838-94768ED195CC}" type="presParOf" srcId="{2E886128-3047-48E1-9583-151D63BC27EE}" destId="{B889198A-0840-4085-9C2D-B6C5531E0713}" srcOrd="5" destOrd="0" presId="urn:microsoft.com/office/officeart/2005/8/layout/pList1"/>
    <dgm:cxn modelId="{70157503-C066-44AB-98AA-377E68290EC0}" type="presParOf" srcId="{2E886128-3047-48E1-9583-151D63BC27EE}" destId="{2FBF8993-41E9-4D58-8476-0681F04B0EA9}" srcOrd="6" destOrd="0" presId="urn:microsoft.com/office/officeart/2005/8/layout/pList1"/>
    <dgm:cxn modelId="{58EF07D4-9C45-4716-B901-2B48520C8E31}" type="presParOf" srcId="{2FBF8993-41E9-4D58-8476-0681F04B0EA9}" destId="{8C72505E-E94F-4B58-898A-132E1C0CFFEC}" srcOrd="0" destOrd="0" presId="urn:microsoft.com/office/officeart/2005/8/layout/pList1"/>
    <dgm:cxn modelId="{D3C09D15-0A16-4A29-A6FC-2EDA10A2C2C9}" type="presParOf" srcId="{2FBF8993-41E9-4D58-8476-0681F04B0EA9}" destId="{48DAC1E1-3163-43F0-8BF5-FCE12E5AE553}" srcOrd="1" destOrd="0" presId="urn:microsoft.com/office/officeart/2005/8/layout/pList1"/>
    <dgm:cxn modelId="{9428AA75-A23C-43D1-80DD-5EBA70C7A971}" type="presParOf" srcId="{2E886128-3047-48E1-9583-151D63BC27EE}" destId="{CDE063A8-4EBA-442C-B847-E42285379606}" srcOrd="7" destOrd="0" presId="urn:microsoft.com/office/officeart/2005/8/layout/pList1"/>
    <dgm:cxn modelId="{FF52DEBC-0812-49C9-8896-E989DC308DBF}" type="presParOf" srcId="{2E886128-3047-48E1-9583-151D63BC27EE}" destId="{96EB5244-EEA1-4AD9-96BE-043BDE23C34F}" srcOrd="8" destOrd="0" presId="urn:microsoft.com/office/officeart/2005/8/layout/pList1"/>
    <dgm:cxn modelId="{92E77259-D1F2-404D-8056-A30B14D32642}" type="presParOf" srcId="{96EB5244-EEA1-4AD9-96BE-043BDE23C34F}" destId="{034B51CB-0652-41F5-A69E-286D863D75A8}" srcOrd="0" destOrd="0" presId="urn:microsoft.com/office/officeart/2005/8/layout/pList1"/>
    <dgm:cxn modelId="{A35A20D2-05A3-4BD9-8240-C753B2B7FAF4}" type="presParOf" srcId="{96EB5244-EEA1-4AD9-96BE-043BDE23C34F}" destId="{06EC01A7-542D-43C7-959E-25D07CC40104}" srcOrd="1" destOrd="0" presId="urn:microsoft.com/office/officeart/2005/8/layout/pList1"/>
    <dgm:cxn modelId="{684DDEF9-2DC3-4F63-80E0-20BE739AF186}" type="presParOf" srcId="{2E886128-3047-48E1-9583-151D63BC27EE}" destId="{75E0513E-8FE3-4DB8-83EC-47AE5281ADBB}" srcOrd="9" destOrd="0" presId="urn:microsoft.com/office/officeart/2005/8/layout/pList1"/>
    <dgm:cxn modelId="{97815F12-0153-4918-93AA-A763C07BE4C9}" type="presParOf" srcId="{2E886128-3047-48E1-9583-151D63BC27EE}" destId="{864ACC10-C5D1-48B2-B899-E9EC605AEDC1}" srcOrd="10" destOrd="0" presId="urn:microsoft.com/office/officeart/2005/8/layout/pList1"/>
    <dgm:cxn modelId="{0612CBA5-D5E9-4A70-9BAD-26A84DE0B45C}" type="presParOf" srcId="{864ACC10-C5D1-48B2-B899-E9EC605AEDC1}" destId="{EDC72D30-DDB0-4327-8524-7A1EA8730C12}" srcOrd="0" destOrd="0" presId="urn:microsoft.com/office/officeart/2005/8/layout/pList1"/>
    <dgm:cxn modelId="{BB673E6E-5B46-403F-8332-4F7CF26A381B}" type="presParOf" srcId="{864ACC10-C5D1-48B2-B899-E9EC605AEDC1}" destId="{2F2BD55E-5201-4216-AB82-42A4A7F9EC40}" srcOrd="1" destOrd="0" presId="urn:microsoft.com/office/officeart/2005/8/layout/pList1"/>
    <dgm:cxn modelId="{01065967-6A3E-49C0-8F51-420B5816EBB0}" type="presParOf" srcId="{2E886128-3047-48E1-9583-151D63BC27EE}" destId="{29D3A646-0C87-4848-8B12-7D90DD90EC0C}" srcOrd="11" destOrd="0" presId="urn:microsoft.com/office/officeart/2005/8/layout/pList1"/>
    <dgm:cxn modelId="{733A059F-B962-498B-96F3-D5044C86D738}" type="presParOf" srcId="{2E886128-3047-48E1-9583-151D63BC27EE}" destId="{784D5068-4978-4628-B650-5997C0149903}" srcOrd="12" destOrd="0" presId="urn:microsoft.com/office/officeart/2005/8/layout/pList1"/>
    <dgm:cxn modelId="{AD44A77B-4C11-4EE6-AE86-6DB70B389DC9}" type="presParOf" srcId="{784D5068-4978-4628-B650-5997C0149903}" destId="{C2362C2F-0955-4ED9-A595-BBD947448BB7}" srcOrd="0" destOrd="0" presId="urn:microsoft.com/office/officeart/2005/8/layout/pList1"/>
    <dgm:cxn modelId="{AD9E1A7C-0F96-4D7D-84E7-B0789837F1EB}" type="presParOf" srcId="{784D5068-4978-4628-B650-5997C0149903}" destId="{993D136D-4E4E-4542-897C-11B15D006768}" srcOrd="1" destOrd="0" presId="urn:microsoft.com/office/officeart/2005/8/layout/pList1"/>
    <dgm:cxn modelId="{888939FF-98F2-4B72-B0B0-9D6C2FB46DAA}" type="presParOf" srcId="{2E886128-3047-48E1-9583-151D63BC27EE}" destId="{E52F2DB0-066E-4182-B637-46272367A450}" srcOrd="13" destOrd="0" presId="urn:microsoft.com/office/officeart/2005/8/layout/pList1"/>
    <dgm:cxn modelId="{C093D00E-6E02-4C8F-A811-7C624B997A98}" type="presParOf" srcId="{2E886128-3047-48E1-9583-151D63BC27EE}" destId="{419381F7-3F6B-4F98-9EBC-835A7E09BAFD}" srcOrd="14" destOrd="0" presId="urn:microsoft.com/office/officeart/2005/8/layout/pList1"/>
    <dgm:cxn modelId="{60BF12AE-DB55-4112-A481-CC92B7EBB08F}" type="presParOf" srcId="{419381F7-3F6B-4F98-9EBC-835A7E09BAFD}" destId="{F3440F52-14FF-4382-88CD-0166BDB5F66F}" srcOrd="0" destOrd="0" presId="urn:microsoft.com/office/officeart/2005/8/layout/pList1"/>
    <dgm:cxn modelId="{5FDDCD46-91DB-45C2-9300-9D3A9F89F672}" type="presParOf" srcId="{419381F7-3F6B-4F98-9EBC-835A7E09BAFD}" destId="{103713C6-C87E-4A4A-8544-908242C241E5}" srcOrd="1" destOrd="0" presId="urn:microsoft.com/office/officeart/2005/8/layout/pList1"/>
  </dgm:cxnLst>
  <dgm:bg>
    <a:gradFill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effectLst>
      <a:outerShdw blurRad="50800" dist="50800" dir="5400000" algn="ctr" rotWithShape="0">
        <a:srgbClr val="000000">
          <a:alpha val="99000"/>
        </a:srgbClr>
      </a:outerShdw>
    </a:effectLst>
  </dgm:bg>
  <dgm:whole>
    <a:ln>
      <a:gradFill>
        <a:gsLst>
          <a:gs pos="0">
            <a:schemeClr val="accent1">
              <a:tint val="66000"/>
              <a:satMod val="160000"/>
            </a:schemeClr>
          </a:gs>
          <a:gs pos="7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B9841D-3439-4687-82EF-5950AFE3D003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</dgm:pt>
    <dgm:pt modelId="{BEA329BD-8557-40CC-85AF-1633BB00A87C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8963738D-2A1A-486B-ABE2-B1F0A87DB40E}" type="sibTrans" cxnId="{E4CCE7A2-4D40-4C89-83F2-EB19B1FBB34E}">
      <dgm:prSet/>
      <dgm:spPr/>
      <dgm:t>
        <a:bodyPr/>
        <a:lstStyle/>
        <a:p>
          <a:endParaRPr lang="es-ES_tradnl"/>
        </a:p>
      </dgm:t>
    </dgm:pt>
    <dgm:pt modelId="{0537CF35-8B0B-4B0C-B73C-ED690B787020}" type="parTrans" cxnId="{E4CCE7A2-4D40-4C89-83F2-EB19B1FBB34E}">
      <dgm:prSet/>
      <dgm:spPr/>
      <dgm:t>
        <a:bodyPr/>
        <a:lstStyle/>
        <a:p>
          <a:endParaRPr lang="es-ES_tradnl"/>
        </a:p>
      </dgm:t>
    </dgm:pt>
    <dgm:pt modelId="{5BEBB979-B5FC-47F0-9FED-58D79E8E8B3B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FE243CE6-4CB4-4B53-875B-495B5826D179}" type="sibTrans" cxnId="{6FD98E24-13B1-4BE3-838F-6D9FCFF606DC}">
      <dgm:prSet/>
      <dgm:spPr/>
      <dgm:t>
        <a:bodyPr/>
        <a:lstStyle/>
        <a:p>
          <a:endParaRPr lang="es-ES_tradnl"/>
        </a:p>
      </dgm:t>
    </dgm:pt>
    <dgm:pt modelId="{E3A35B96-CCA2-4CAF-AA62-F1BE661151ED}" type="parTrans" cxnId="{6FD98E24-13B1-4BE3-838F-6D9FCFF606DC}">
      <dgm:prSet/>
      <dgm:spPr/>
      <dgm:t>
        <a:bodyPr/>
        <a:lstStyle/>
        <a:p>
          <a:endParaRPr lang="es-ES_tradnl"/>
        </a:p>
      </dgm:t>
    </dgm:pt>
    <dgm:pt modelId="{A9D9F6F3-A20A-4742-A39B-772978EDD3DA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20792B76-F389-4B4F-8548-19AF9842893E}" type="sibTrans" cxnId="{1328EBC0-A6A9-4556-9D69-1455C7DB9AF2}">
      <dgm:prSet/>
      <dgm:spPr/>
      <dgm:t>
        <a:bodyPr/>
        <a:lstStyle/>
        <a:p>
          <a:endParaRPr lang="es-ES_tradnl"/>
        </a:p>
      </dgm:t>
    </dgm:pt>
    <dgm:pt modelId="{FF0B0454-66C5-4308-8F43-BD5D794757E4}" type="parTrans" cxnId="{1328EBC0-A6A9-4556-9D69-1455C7DB9AF2}">
      <dgm:prSet/>
      <dgm:spPr/>
      <dgm:t>
        <a:bodyPr/>
        <a:lstStyle/>
        <a:p>
          <a:endParaRPr lang="es-ES_tradnl"/>
        </a:p>
      </dgm:t>
    </dgm:pt>
    <dgm:pt modelId="{1774615E-9D30-4005-83E6-FAC7E88EF5B2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E9B05E79-4E24-435D-9315-7B6CA9D86C29}" type="sibTrans" cxnId="{75A9A766-AF59-4E04-B1DA-B0D8EC53566C}">
      <dgm:prSet/>
      <dgm:spPr/>
      <dgm:t>
        <a:bodyPr/>
        <a:lstStyle/>
        <a:p>
          <a:endParaRPr lang="es-ES_tradnl"/>
        </a:p>
      </dgm:t>
    </dgm:pt>
    <dgm:pt modelId="{4CB01D5E-3075-4F47-A0FE-62339F07044A}" type="parTrans" cxnId="{75A9A766-AF59-4E04-B1DA-B0D8EC53566C}">
      <dgm:prSet/>
      <dgm:spPr/>
      <dgm:t>
        <a:bodyPr/>
        <a:lstStyle/>
        <a:p>
          <a:endParaRPr lang="es-ES_tradnl"/>
        </a:p>
      </dgm:t>
    </dgm:pt>
    <dgm:pt modelId="{1D9DFC1D-C15F-42E2-856C-0E3F9406667F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48252DD3-C722-4374-A528-82F1E46F3654}" type="sibTrans" cxnId="{7EE8A849-1287-40D3-A918-A8B37B9F817A}">
      <dgm:prSet/>
      <dgm:spPr/>
      <dgm:t>
        <a:bodyPr/>
        <a:lstStyle/>
        <a:p>
          <a:endParaRPr lang="es-ES_tradnl"/>
        </a:p>
      </dgm:t>
    </dgm:pt>
    <dgm:pt modelId="{6C325074-96E3-4D0C-8D47-7558FB7656B2}" type="parTrans" cxnId="{7EE8A849-1287-40D3-A918-A8B37B9F817A}">
      <dgm:prSet/>
      <dgm:spPr/>
      <dgm:t>
        <a:bodyPr/>
        <a:lstStyle/>
        <a:p>
          <a:endParaRPr lang="es-ES_tradnl"/>
        </a:p>
      </dgm:t>
    </dgm:pt>
    <dgm:pt modelId="{00D5F776-B616-4047-AAC7-0E526792D209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DEFAA85E-A117-40EC-9860-B8ABF446DC60}" type="sibTrans" cxnId="{169CA4B5-C55B-45FB-8AE2-38BF8FFCB461}">
      <dgm:prSet/>
      <dgm:spPr/>
      <dgm:t>
        <a:bodyPr/>
        <a:lstStyle/>
        <a:p>
          <a:endParaRPr lang="es-ES_tradnl"/>
        </a:p>
      </dgm:t>
    </dgm:pt>
    <dgm:pt modelId="{0FE79FFE-5161-48B5-B850-E6B8C74B4451}" type="parTrans" cxnId="{169CA4B5-C55B-45FB-8AE2-38BF8FFCB461}">
      <dgm:prSet/>
      <dgm:spPr/>
      <dgm:t>
        <a:bodyPr/>
        <a:lstStyle/>
        <a:p>
          <a:endParaRPr lang="es-ES_tradnl"/>
        </a:p>
      </dgm:t>
    </dgm:pt>
    <dgm:pt modelId="{97784D5A-19BB-42EF-8162-3DFEEBF004EF}">
      <dgm:prSet phldrT="[Текст]" phldr="1"/>
      <dgm:spPr>
        <a:ln>
          <a:noFill/>
        </a:ln>
      </dgm:spPr>
      <dgm:t>
        <a:bodyPr/>
        <a:lstStyle/>
        <a:p>
          <a:endParaRPr lang="es-ES_tradnl" dirty="0"/>
        </a:p>
      </dgm:t>
    </dgm:pt>
    <dgm:pt modelId="{B327B637-923A-4A81-B80D-60E5762FA0B2}" type="sibTrans" cxnId="{5BE43443-E380-423B-87F7-0C15DD8134FC}">
      <dgm:prSet/>
      <dgm:spPr/>
      <dgm:t>
        <a:bodyPr/>
        <a:lstStyle/>
        <a:p>
          <a:endParaRPr lang="es-ES_tradnl"/>
        </a:p>
      </dgm:t>
    </dgm:pt>
    <dgm:pt modelId="{A9A61356-E6FA-4A51-9874-C300BB810D6E}" type="parTrans" cxnId="{5BE43443-E380-423B-87F7-0C15DD8134FC}">
      <dgm:prSet/>
      <dgm:spPr/>
      <dgm:t>
        <a:bodyPr/>
        <a:lstStyle/>
        <a:p>
          <a:endParaRPr lang="es-ES_tradnl"/>
        </a:p>
      </dgm:t>
    </dgm:pt>
    <dgm:pt modelId="{E7D3BAC7-9240-4C75-85B8-07D1F3A26BF0}">
      <dgm:prSet phldrT="[Текст]" phldr="1"/>
      <dgm:spPr>
        <a:ln>
          <a:noFill/>
        </a:ln>
      </dgm:spPr>
      <dgm:t>
        <a:bodyPr/>
        <a:lstStyle/>
        <a:p>
          <a:endParaRPr lang="es-ES_tradnl" dirty="0"/>
        </a:p>
      </dgm:t>
    </dgm:pt>
    <dgm:pt modelId="{86D41CDB-DF21-4589-8604-CBF3C32E4A74}" type="sibTrans" cxnId="{7856F628-9238-4308-8CC6-E7624C3F4533}">
      <dgm:prSet/>
      <dgm:spPr/>
      <dgm:t>
        <a:bodyPr/>
        <a:lstStyle/>
        <a:p>
          <a:endParaRPr lang="es-ES_tradnl"/>
        </a:p>
      </dgm:t>
    </dgm:pt>
    <dgm:pt modelId="{7B3F6DC4-5193-49F6-AEC4-6256AA3563D1}" type="parTrans" cxnId="{7856F628-9238-4308-8CC6-E7624C3F4533}">
      <dgm:prSet/>
      <dgm:spPr/>
      <dgm:t>
        <a:bodyPr/>
        <a:lstStyle/>
        <a:p>
          <a:endParaRPr lang="es-ES_tradnl"/>
        </a:p>
      </dgm:t>
    </dgm:pt>
    <dgm:pt modelId="{2E886128-3047-48E1-9583-151D63BC27EE}" type="pres">
      <dgm:prSet presAssocID="{59B9841D-3439-4687-82EF-5950AFE3D003}" presName="Name0" presStyleCnt="0">
        <dgm:presLayoutVars>
          <dgm:dir/>
          <dgm:resizeHandles val="exact"/>
        </dgm:presLayoutVars>
      </dgm:prSet>
      <dgm:spPr/>
    </dgm:pt>
    <dgm:pt modelId="{41496941-4AAF-47DE-BABD-288B1D74B3D5}" type="pres">
      <dgm:prSet presAssocID="{E7D3BAC7-9240-4C75-85B8-07D1F3A26BF0}" presName="compNode" presStyleCnt="0"/>
      <dgm:spPr/>
    </dgm:pt>
    <dgm:pt modelId="{132EB624-85EA-42EF-A7FE-7FE60B873F0A}" type="pres">
      <dgm:prSet presAssocID="{E7D3BAC7-9240-4C75-85B8-07D1F3A26BF0}" presName="pictRect" presStyleLbl="node1" presStyleIdx="0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1D9E1A3B-4B41-438A-843E-4CF3827225DB}" type="pres">
      <dgm:prSet presAssocID="{E7D3BAC7-9240-4C75-85B8-07D1F3A26BF0}" presName="textRect" presStyleLbl="revTx" presStyleIdx="0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63DD9EA-3E5C-4971-B952-B8A8F046E132}" type="pres">
      <dgm:prSet presAssocID="{86D41CDB-DF21-4589-8604-CBF3C32E4A74}" presName="sibTrans" presStyleLbl="sibTrans2D1" presStyleIdx="0" presStyleCnt="0"/>
      <dgm:spPr/>
    </dgm:pt>
    <dgm:pt modelId="{AF9E9F45-7BE1-4140-B335-9AE51B95D80D}" type="pres">
      <dgm:prSet presAssocID="{97784D5A-19BB-42EF-8162-3DFEEBF004EF}" presName="compNode" presStyleCnt="0"/>
      <dgm:spPr/>
    </dgm:pt>
    <dgm:pt modelId="{0335857D-ED16-49A3-B56C-94A5C27ADB07}" type="pres">
      <dgm:prSet presAssocID="{97784D5A-19BB-42EF-8162-3DFEEBF004EF}" presName="pictRect" presStyleLbl="node1" presStyleIdx="1" presStyleCnt="8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A0489FC6-99CE-491D-B64F-2048566BF5BE}" type="pres">
      <dgm:prSet presAssocID="{97784D5A-19BB-42EF-8162-3DFEEBF004EF}" presName="textRect" presStyleLbl="revTx" presStyleIdx="1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5989985-D5BF-4720-9B44-DD65FAC7D703}" type="pres">
      <dgm:prSet presAssocID="{B327B637-923A-4A81-B80D-60E5762FA0B2}" presName="sibTrans" presStyleLbl="sibTrans2D1" presStyleIdx="0" presStyleCnt="0"/>
      <dgm:spPr/>
    </dgm:pt>
    <dgm:pt modelId="{853D5EC3-698F-41CD-8B01-40C0D859E403}" type="pres">
      <dgm:prSet presAssocID="{00D5F776-B616-4047-AAC7-0E526792D209}" presName="compNode" presStyleCnt="0"/>
      <dgm:spPr/>
    </dgm:pt>
    <dgm:pt modelId="{98811F4B-E494-4ED7-8FDE-A13B7CD5B5B6}" type="pres">
      <dgm:prSet presAssocID="{00D5F776-B616-4047-AAC7-0E526792D209}" presName="pictRect" presStyleLbl="node1" presStyleIdx="2" presStyleCnt="8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79346B6E-6AAA-4D27-969A-BB5F7DD0FDFB}" type="pres">
      <dgm:prSet presAssocID="{00D5F776-B616-4047-AAC7-0E526792D209}" presName="textRect" presStyleLbl="revTx" presStyleIdx="2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889198A-0840-4085-9C2D-B6C5531E0713}" type="pres">
      <dgm:prSet presAssocID="{DEFAA85E-A117-40EC-9860-B8ABF446DC60}" presName="sibTrans" presStyleLbl="sibTrans2D1" presStyleIdx="0" presStyleCnt="0"/>
      <dgm:spPr/>
    </dgm:pt>
    <dgm:pt modelId="{2FBF8993-41E9-4D58-8476-0681F04B0EA9}" type="pres">
      <dgm:prSet presAssocID="{1D9DFC1D-C15F-42E2-856C-0E3F9406667F}" presName="compNode" presStyleCnt="0"/>
      <dgm:spPr/>
    </dgm:pt>
    <dgm:pt modelId="{8C72505E-E94F-4B58-898A-132E1C0CFFEC}" type="pres">
      <dgm:prSet presAssocID="{1D9DFC1D-C15F-42E2-856C-0E3F9406667F}" presName="pictRect" presStyleLbl="node1" presStyleIdx="3" presStyleCnt="8" custAng="5400000" custLinFactY="64546" custLinFactNeighborX="94912" custLinFactNeighborY="100000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48DAC1E1-3163-43F0-8BF5-FCE12E5AE553}" type="pres">
      <dgm:prSet presAssocID="{1D9DFC1D-C15F-42E2-856C-0E3F9406667F}" presName="textRect" presStyleLbl="revTx" presStyleIdx="3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DE063A8-4EBA-442C-B847-E42285379606}" type="pres">
      <dgm:prSet presAssocID="{48252DD3-C722-4374-A528-82F1E46F3654}" presName="sibTrans" presStyleLbl="sibTrans2D1" presStyleIdx="0" presStyleCnt="0"/>
      <dgm:spPr/>
    </dgm:pt>
    <dgm:pt modelId="{96EB5244-EEA1-4AD9-96BE-043BDE23C34F}" type="pres">
      <dgm:prSet presAssocID="{1774615E-9D30-4005-83E6-FAC7E88EF5B2}" presName="compNode" presStyleCnt="0"/>
      <dgm:spPr/>
    </dgm:pt>
    <dgm:pt modelId="{034B51CB-0652-41F5-A69E-286D863D75A8}" type="pres">
      <dgm:prSet presAssocID="{1774615E-9D30-4005-83E6-FAC7E88EF5B2}" presName="pictRect" presStyleLbl="node1" presStyleIdx="4" presStyleCnt="8" custLinFactX="-9635" custLinFactNeighborX="-100000" custLinFactNeighborY="11369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06EC01A7-542D-43C7-959E-25D07CC40104}" type="pres">
      <dgm:prSet presAssocID="{1774615E-9D30-4005-83E6-FAC7E88EF5B2}" presName="textRect" presStyleLbl="revTx" presStyleIdx="4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5E0513E-8FE3-4DB8-83EC-47AE5281ADBB}" type="pres">
      <dgm:prSet presAssocID="{E9B05E79-4E24-435D-9315-7B6CA9D86C29}" presName="sibTrans" presStyleLbl="sibTrans2D1" presStyleIdx="0" presStyleCnt="0"/>
      <dgm:spPr/>
    </dgm:pt>
    <dgm:pt modelId="{864ACC10-C5D1-48B2-B899-E9EC605AEDC1}" type="pres">
      <dgm:prSet presAssocID="{A9D9F6F3-A20A-4742-A39B-772978EDD3DA}" presName="compNode" presStyleCnt="0"/>
      <dgm:spPr/>
    </dgm:pt>
    <dgm:pt modelId="{EDC72D30-DDB0-4327-8524-7A1EA8730C12}" type="pres">
      <dgm:prSet presAssocID="{A9D9F6F3-A20A-4742-A39B-772978EDD3DA}" presName="pictRect" presStyleLbl="node1" presStyleIdx="5" presStyleCnt="8" custLinFactX="-9546" custLinFactNeighborX="-100000" custLinFactNeighborY="11369"/>
      <dgm:spPr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2F2BD55E-5201-4216-AB82-42A4A7F9EC40}" type="pres">
      <dgm:prSet presAssocID="{A9D9F6F3-A20A-4742-A39B-772978EDD3DA}" presName="textRect" presStyleLbl="revTx" presStyleIdx="5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9D3A646-0C87-4848-8B12-7D90DD90EC0C}" type="pres">
      <dgm:prSet presAssocID="{20792B76-F389-4B4F-8548-19AF9842893E}" presName="sibTrans" presStyleLbl="sibTrans2D1" presStyleIdx="0" presStyleCnt="0"/>
      <dgm:spPr/>
    </dgm:pt>
    <dgm:pt modelId="{784D5068-4978-4628-B650-5997C0149903}" type="pres">
      <dgm:prSet presAssocID="{5BEBB979-B5FC-47F0-9FED-58D79E8E8B3B}" presName="compNode" presStyleCnt="0"/>
      <dgm:spPr/>
    </dgm:pt>
    <dgm:pt modelId="{C2362C2F-0955-4ED9-A595-BBD947448BB7}" type="pres">
      <dgm:prSet presAssocID="{5BEBB979-B5FC-47F0-9FED-58D79E8E8B3B}" presName="pictRect" presStyleLbl="node1" presStyleIdx="6" presStyleCnt="8" custLinFactX="68306" custLinFactY="-56991" custLinFactNeighborX="100000" custLinFactNeighborY="-100000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993D136D-4E4E-4542-897C-11B15D006768}" type="pres">
      <dgm:prSet presAssocID="{5BEBB979-B5FC-47F0-9FED-58D79E8E8B3B}" presName="textRect" presStyleLbl="revTx" presStyleIdx="6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52F2DB0-066E-4182-B637-46272367A450}" type="pres">
      <dgm:prSet presAssocID="{FE243CE6-4CB4-4B53-875B-495B5826D179}" presName="sibTrans" presStyleLbl="sibTrans2D1" presStyleIdx="0" presStyleCnt="0"/>
      <dgm:spPr/>
    </dgm:pt>
    <dgm:pt modelId="{419381F7-3F6B-4F98-9EBC-835A7E09BAFD}" type="pres">
      <dgm:prSet presAssocID="{BEA329BD-8557-40CC-85AF-1633BB00A87C}" presName="compNode" presStyleCnt="0"/>
      <dgm:spPr/>
    </dgm:pt>
    <dgm:pt modelId="{F3440F52-14FF-4382-88CD-0166BDB5F66F}" type="pres">
      <dgm:prSet presAssocID="{BEA329BD-8557-40CC-85AF-1633BB00A87C}" presName="pictRect" presStyleLbl="node1" presStyleIdx="7" presStyleCnt="8" custLinFactX="-64637" custLinFactNeighborX="-100000" custLinFactNeighborY="-13182"/>
      <dgm:spPr>
        <a:ln>
          <a:noFill/>
        </a:ln>
      </dgm:spPr>
    </dgm:pt>
    <dgm:pt modelId="{103713C6-C87E-4A4A-8544-908242C241E5}" type="pres">
      <dgm:prSet presAssocID="{BEA329BD-8557-40CC-85AF-1633BB00A87C}" presName="textRect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56E848A9-A86E-418C-981E-AE1070274E0A}" type="presOf" srcId="{BEA329BD-8557-40CC-85AF-1633BB00A87C}" destId="{103713C6-C87E-4A4A-8544-908242C241E5}" srcOrd="0" destOrd="0" presId="urn:microsoft.com/office/officeart/2005/8/layout/pList1"/>
    <dgm:cxn modelId="{AF78202E-F20F-4DC9-A375-6045E97BA85F}" type="presOf" srcId="{DEFAA85E-A117-40EC-9860-B8ABF446DC60}" destId="{B889198A-0840-4085-9C2D-B6C5531E0713}" srcOrd="0" destOrd="0" presId="urn:microsoft.com/office/officeart/2005/8/layout/pList1"/>
    <dgm:cxn modelId="{E4CCE7A2-4D40-4C89-83F2-EB19B1FBB34E}" srcId="{59B9841D-3439-4687-82EF-5950AFE3D003}" destId="{BEA329BD-8557-40CC-85AF-1633BB00A87C}" srcOrd="7" destOrd="0" parTransId="{0537CF35-8B0B-4B0C-B73C-ED690B787020}" sibTransId="{8963738D-2A1A-486B-ABE2-B1F0A87DB40E}"/>
    <dgm:cxn modelId="{5BC1325D-CE23-45A6-BFDA-21B165FBDB26}" type="presOf" srcId="{86D41CDB-DF21-4589-8604-CBF3C32E4A74}" destId="{463DD9EA-3E5C-4971-B952-B8A8F046E132}" srcOrd="0" destOrd="0" presId="urn:microsoft.com/office/officeart/2005/8/layout/pList1"/>
    <dgm:cxn modelId="{7856F628-9238-4308-8CC6-E7624C3F4533}" srcId="{59B9841D-3439-4687-82EF-5950AFE3D003}" destId="{E7D3BAC7-9240-4C75-85B8-07D1F3A26BF0}" srcOrd="0" destOrd="0" parTransId="{7B3F6DC4-5193-49F6-AEC4-6256AA3563D1}" sibTransId="{86D41CDB-DF21-4589-8604-CBF3C32E4A74}"/>
    <dgm:cxn modelId="{1328EBC0-A6A9-4556-9D69-1455C7DB9AF2}" srcId="{59B9841D-3439-4687-82EF-5950AFE3D003}" destId="{A9D9F6F3-A20A-4742-A39B-772978EDD3DA}" srcOrd="5" destOrd="0" parTransId="{FF0B0454-66C5-4308-8F43-BD5D794757E4}" sibTransId="{20792B76-F389-4B4F-8548-19AF9842893E}"/>
    <dgm:cxn modelId="{F737D6B4-AFC8-416D-BA9F-37F72688AC6D}" type="presOf" srcId="{A9D9F6F3-A20A-4742-A39B-772978EDD3DA}" destId="{2F2BD55E-5201-4216-AB82-42A4A7F9EC40}" srcOrd="0" destOrd="0" presId="urn:microsoft.com/office/officeart/2005/8/layout/pList1"/>
    <dgm:cxn modelId="{62873566-E3EC-4A17-8E16-F83349212728}" type="presOf" srcId="{1D9DFC1D-C15F-42E2-856C-0E3F9406667F}" destId="{48DAC1E1-3163-43F0-8BF5-FCE12E5AE553}" srcOrd="0" destOrd="0" presId="urn:microsoft.com/office/officeart/2005/8/layout/pList1"/>
    <dgm:cxn modelId="{75A9A766-AF59-4E04-B1DA-B0D8EC53566C}" srcId="{59B9841D-3439-4687-82EF-5950AFE3D003}" destId="{1774615E-9D30-4005-83E6-FAC7E88EF5B2}" srcOrd="4" destOrd="0" parTransId="{4CB01D5E-3075-4F47-A0FE-62339F07044A}" sibTransId="{E9B05E79-4E24-435D-9315-7B6CA9D86C29}"/>
    <dgm:cxn modelId="{229CB9CF-2DF0-43E1-9B73-B54FC6CC1A3B}" type="presOf" srcId="{FE243CE6-4CB4-4B53-875B-495B5826D179}" destId="{E52F2DB0-066E-4182-B637-46272367A450}" srcOrd="0" destOrd="0" presId="urn:microsoft.com/office/officeart/2005/8/layout/pList1"/>
    <dgm:cxn modelId="{6FD98E24-13B1-4BE3-838F-6D9FCFF606DC}" srcId="{59B9841D-3439-4687-82EF-5950AFE3D003}" destId="{5BEBB979-B5FC-47F0-9FED-58D79E8E8B3B}" srcOrd="6" destOrd="0" parTransId="{E3A35B96-CCA2-4CAF-AA62-F1BE661151ED}" sibTransId="{FE243CE6-4CB4-4B53-875B-495B5826D179}"/>
    <dgm:cxn modelId="{5BE43443-E380-423B-87F7-0C15DD8134FC}" srcId="{59B9841D-3439-4687-82EF-5950AFE3D003}" destId="{97784D5A-19BB-42EF-8162-3DFEEBF004EF}" srcOrd="1" destOrd="0" parTransId="{A9A61356-E6FA-4A51-9874-C300BB810D6E}" sibTransId="{B327B637-923A-4A81-B80D-60E5762FA0B2}"/>
    <dgm:cxn modelId="{169CA4B5-C55B-45FB-8AE2-38BF8FFCB461}" srcId="{59B9841D-3439-4687-82EF-5950AFE3D003}" destId="{00D5F776-B616-4047-AAC7-0E526792D209}" srcOrd="2" destOrd="0" parTransId="{0FE79FFE-5161-48B5-B850-E6B8C74B4451}" sibTransId="{DEFAA85E-A117-40EC-9860-B8ABF446DC60}"/>
    <dgm:cxn modelId="{9755BA83-A675-4A83-BE59-A19EA424509E}" type="presOf" srcId="{E7D3BAC7-9240-4C75-85B8-07D1F3A26BF0}" destId="{1D9E1A3B-4B41-438A-843E-4CF3827225DB}" srcOrd="0" destOrd="0" presId="urn:microsoft.com/office/officeart/2005/8/layout/pList1"/>
    <dgm:cxn modelId="{7EE8A849-1287-40D3-A918-A8B37B9F817A}" srcId="{59B9841D-3439-4687-82EF-5950AFE3D003}" destId="{1D9DFC1D-C15F-42E2-856C-0E3F9406667F}" srcOrd="3" destOrd="0" parTransId="{6C325074-96E3-4D0C-8D47-7558FB7656B2}" sibTransId="{48252DD3-C722-4374-A528-82F1E46F3654}"/>
    <dgm:cxn modelId="{A3D121FF-301E-40EC-A45F-F9DABA50C612}" type="presOf" srcId="{97784D5A-19BB-42EF-8162-3DFEEBF004EF}" destId="{A0489FC6-99CE-491D-B64F-2048566BF5BE}" srcOrd="0" destOrd="0" presId="urn:microsoft.com/office/officeart/2005/8/layout/pList1"/>
    <dgm:cxn modelId="{8D87925D-93D9-45AA-B596-4FF34AB31745}" type="presOf" srcId="{48252DD3-C722-4374-A528-82F1E46F3654}" destId="{CDE063A8-4EBA-442C-B847-E42285379606}" srcOrd="0" destOrd="0" presId="urn:microsoft.com/office/officeart/2005/8/layout/pList1"/>
    <dgm:cxn modelId="{D15A1FF0-0734-4E4B-8EE7-7EBDEEDB3D76}" type="presOf" srcId="{1774615E-9D30-4005-83E6-FAC7E88EF5B2}" destId="{06EC01A7-542D-43C7-959E-25D07CC40104}" srcOrd="0" destOrd="0" presId="urn:microsoft.com/office/officeart/2005/8/layout/pList1"/>
    <dgm:cxn modelId="{86BDB103-8949-4362-9F42-FA1842AABA4F}" type="presOf" srcId="{59B9841D-3439-4687-82EF-5950AFE3D003}" destId="{2E886128-3047-48E1-9583-151D63BC27EE}" srcOrd="0" destOrd="0" presId="urn:microsoft.com/office/officeart/2005/8/layout/pList1"/>
    <dgm:cxn modelId="{E9F6A315-29CC-42EE-BCDA-FBC698484DC0}" type="presOf" srcId="{E9B05E79-4E24-435D-9315-7B6CA9D86C29}" destId="{75E0513E-8FE3-4DB8-83EC-47AE5281ADBB}" srcOrd="0" destOrd="0" presId="urn:microsoft.com/office/officeart/2005/8/layout/pList1"/>
    <dgm:cxn modelId="{31FBA0E8-92BA-4CC6-8AED-3C623D6C5B98}" type="presOf" srcId="{B327B637-923A-4A81-B80D-60E5762FA0B2}" destId="{35989985-D5BF-4720-9B44-DD65FAC7D703}" srcOrd="0" destOrd="0" presId="urn:microsoft.com/office/officeart/2005/8/layout/pList1"/>
    <dgm:cxn modelId="{FFFE74F9-EA57-495A-B229-EA5C5FDCC803}" type="presOf" srcId="{20792B76-F389-4B4F-8548-19AF9842893E}" destId="{29D3A646-0C87-4848-8B12-7D90DD90EC0C}" srcOrd="0" destOrd="0" presId="urn:microsoft.com/office/officeart/2005/8/layout/pList1"/>
    <dgm:cxn modelId="{2A087068-97E1-4B8A-9B7B-E46133E08CC0}" type="presOf" srcId="{5BEBB979-B5FC-47F0-9FED-58D79E8E8B3B}" destId="{993D136D-4E4E-4542-897C-11B15D006768}" srcOrd="0" destOrd="0" presId="urn:microsoft.com/office/officeart/2005/8/layout/pList1"/>
    <dgm:cxn modelId="{D986615C-9E53-47FB-8311-B69D73A6EED8}" type="presOf" srcId="{00D5F776-B616-4047-AAC7-0E526792D209}" destId="{79346B6E-6AAA-4D27-969A-BB5F7DD0FDFB}" srcOrd="0" destOrd="0" presId="urn:microsoft.com/office/officeart/2005/8/layout/pList1"/>
    <dgm:cxn modelId="{F95ECF34-988A-438E-A9BA-04EEDA6F13BD}" type="presParOf" srcId="{2E886128-3047-48E1-9583-151D63BC27EE}" destId="{41496941-4AAF-47DE-BABD-288B1D74B3D5}" srcOrd="0" destOrd="0" presId="urn:microsoft.com/office/officeart/2005/8/layout/pList1"/>
    <dgm:cxn modelId="{94EDCA3B-9A51-45BA-A772-9C2C6FE535E0}" type="presParOf" srcId="{41496941-4AAF-47DE-BABD-288B1D74B3D5}" destId="{132EB624-85EA-42EF-A7FE-7FE60B873F0A}" srcOrd="0" destOrd="0" presId="urn:microsoft.com/office/officeart/2005/8/layout/pList1"/>
    <dgm:cxn modelId="{03F2FC09-82D7-4219-A620-DAF05E606F13}" type="presParOf" srcId="{41496941-4AAF-47DE-BABD-288B1D74B3D5}" destId="{1D9E1A3B-4B41-438A-843E-4CF3827225DB}" srcOrd="1" destOrd="0" presId="urn:microsoft.com/office/officeart/2005/8/layout/pList1"/>
    <dgm:cxn modelId="{3CA63B9C-8D72-40A0-9CD7-6ABADBE6F5F2}" type="presParOf" srcId="{2E886128-3047-48E1-9583-151D63BC27EE}" destId="{463DD9EA-3E5C-4971-B952-B8A8F046E132}" srcOrd="1" destOrd="0" presId="urn:microsoft.com/office/officeart/2005/8/layout/pList1"/>
    <dgm:cxn modelId="{D14A8271-11E2-4CD6-A7FE-A34521FF9B7C}" type="presParOf" srcId="{2E886128-3047-48E1-9583-151D63BC27EE}" destId="{AF9E9F45-7BE1-4140-B335-9AE51B95D80D}" srcOrd="2" destOrd="0" presId="urn:microsoft.com/office/officeart/2005/8/layout/pList1"/>
    <dgm:cxn modelId="{4A7E4A26-2762-4ADA-BE1B-AB8406241425}" type="presParOf" srcId="{AF9E9F45-7BE1-4140-B335-9AE51B95D80D}" destId="{0335857D-ED16-49A3-B56C-94A5C27ADB07}" srcOrd="0" destOrd="0" presId="urn:microsoft.com/office/officeart/2005/8/layout/pList1"/>
    <dgm:cxn modelId="{34C02609-3344-4F97-92F2-53A04B10CB6E}" type="presParOf" srcId="{AF9E9F45-7BE1-4140-B335-9AE51B95D80D}" destId="{A0489FC6-99CE-491D-B64F-2048566BF5BE}" srcOrd="1" destOrd="0" presId="urn:microsoft.com/office/officeart/2005/8/layout/pList1"/>
    <dgm:cxn modelId="{E6B1BAE8-323F-4411-8A71-A0A2D74BF2F7}" type="presParOf" srcId="{2E886128-3047-48E1-9583-151D63BC27EE}" destId="{35989985-D5BF-4720-9B44-DD65FAC7D703}" srcOrd="3" destOrd="0" presId="urn:microsoft.com/office/officeart/2005/8/layout/pList1"/>
    <dgm:cxn modelId="{DC54ABB0-3100-4B82-B28E-EC76E94BD7D6}" type="presParOf" srcId="{2E886128-3047-48E1-9583-151D63BC27EE}" destId="{853D5EC3-698F-41CD-8B01-40C0D859E403}" srcOrd="4" destOrd="0" presId="urn:microsoft.com/office/officeart/2005/8/layout/pList1"/>
    <dgm:cxn modelId="{C7AEE265-8EB6-4F19-88A0-B7F9C949E7E9}" type="presParOf" srcId="{853D5EC3-698F-41CD-8B01-40C0D859E403}" destId="{98811F4B-E494-4ED7-8FDE-A13B7CD5B5B6}" srcOrd="0" destOrd="0" presId="urn:microsoft.com/office/officeart/2005/8/layout/pList1"/>
    <dgm:cxn modelId="{9A7B185E-7794-4CAE-9723-CF829DD85B93}" type="presParOf" srcId="{853D5EC3-698F-41CD-8B01-40C0D859E403}" destId="{79346B6E-6AAA-4D27-969A-BB5F7DD0FDFB}" srcOrd="1" destOrd="0" presId="urn:microsoft.com/office/officeart/2005/8/layout/pList1"/>
    <dgm:cxn modelId="{51883D97-4418-4F88-85BF-6069124AF6ED}" type="presParOf" srcId="{2E886128-3047-48E1-9583-151D63BC27EE}" destId="{B889198A-0840-4085-9C2D-B6C5531E0713}" srcOrd="5" destOrd="0" presId="urn:microsoft.com/office/officeart/2005/8/layout/pList1"/>
    <dgm:cxn modelId="{C3148596-6C8A-4A5A-822A-63D73A7C0C77}" type="presParOf" srcId="{2E886128-3047-48E1-9583-151D63BC27EE}" destId="{2FBF8993-41E9-4D58-8476-0681F04B0EA9}" srcOrd="6" destOrd="0" presId="urn:microsoft.com/office/officeart/2005/8/layout/pList1"/>
    <dgm:cxn modelId="{07F9B675-56E1-46D9-84BA-60CAA79C447E}" type="presParOf" srcId="{2FBF8993-41E9-4D58-8476-0681F04B0EA9}" destId="{8C72505E-E94F-4B58-898A-132E1C0CFFEC}" srcOrd="0" destOrd="0" presId="urn:microsoft.com/office/officeart/2005/8/layout/pList1"/>
    <dgm:cxn modelId="{C6146352-A4C3-4785-AFA5-FF458D109D58}" type="presParOf" srcId="{2FBF8993-41E9-4D58-8476-0681F04B0EA9}" destId="{48DAC1E1-3163-43F0-8BF5-FCE12E5AE553}" srcOrd="1" destOrd="0" presId="urn:microsoft.com/office/officeart/2005/8/layout/pList1"/>
    <dgm:cxn modelId="{E9C5FA90-74CA-4FD0-A897-457EBAA12C5A}" type="presParOf" srcId="{2E886128-3047-48E1-9583-151D63BC27EE}" destId="{CDE063A8-4EBA-442C-B847-E42285379606}" srcOrd="7" destOrd="0" presId="urn:microsoft.com/office/officeart/2005/8/layout/pList1"/>
    <dgm:cxn modelId="{7F116A15-5978-4724-BB5B-6006B27FA233}" type="presParOf" srcId="{2E886128-3047-48E1-9583-151D63BC27EE}" destId="{96EB5244-EEA1-4AD9-96BE-043BDE23C34F}" srcOrd="8" destOrd="0" presId="urn:microsoft.com/office/officeart/2005/8/layout/pList1"/>
    <dgm:cxn modelId="{FE2EB6F9-D963-42CA-AFE7-46B35342BB5E}" type="presParOf" srcId="{96EB5244-EEA1-4AD9-96BE-043BDE23C34F}" destId="{034B51CB-0652-41F5-A69E-286D863D75A8}" srcOrd="0" destOrd="0" presId="urn:microsoft.com/office/officeart/2005/8/layout/pList1"/>
    <dgm:cxn modelId="{19D3FD5A-F45E-4EED-9C06-C6ADBF5A66E5}" type="presParOf" srcId="{96EB5244-EEA1-4AD9-96BE-043BDE23C34F}" destId="{06EC01A7-542D-43C7-959E-25D07CC40104}" srcOrd="1" destOrd="0" presId="urn:microsoft.com/office/officeart/2005/8/layout/pList1"/>
    <dgm:cxn modelId="{E1AE9071-63C7-4AD9-BFA9-BB99635A74D3}" type="presParOf" srcId="{2E886128-3047-48E1-9583-151D63BC27EE}" destId="{75E0513E-8FE3-4DB8-83EC-47AE5281ADBB}" srcOrd="9" destOrd="0" presId="urn:microsoft.com/office/officeart/2005/8/layout/pList1"/>
    <dgm:cxn modelId="{1E62328B-A82E-4AC2-8794-3235644F95A5}" type="presParOf" srcId="{2E886128-3047-48E1-9583-151D63BC27EE}" destId="{864ACC10-C5D1-48B2-B899-E9EC605AEDC1}" srcOrd="10" destOrd="0" presId="urn:microsoft.com/office/officeart/2005/8/layout/pList1"/>
    <dgm:cxn modelId="{E8E1E6E1-CF20-44D8-81FA-BD49F7408BB5}" type="presParOf" srcId="{864ACC10-C5D1-48B2-B899-E9EC605AEDC1}" destId="{EDC72D30-DDB0-4327-8524-7A1EA8730C12}" srcOrd="0" destOrd="0" presId="urn:microsoft.com/office/officeart/2005/8/layout/pList1"/>
    <dgm:cxn modelId="{70D1A9CA-8D74-455F-9F77-BC64D7CB177F}" type="presParOf" srcId="{864ACC10-C5D1-48B2-B899-E9EC605AEDC1}" destId="{2F2BD55E-5201-4216-AB82-42A4A7F9EC40}" srcOrd="1" destOrd="0" presId="urn:microsoft.com/office/officeart/2005/8/layout/pList1"/>
    <dgm:cxn modelId="{2D27F96D-7A31-498B-B554-8C03FAF39167}" type="presParOf" srcId="{2E886128-3047-48E1-9583-151D63BC27EE}" destId="{29D3A646-0C87-4848-8B12-7D90DD90EC0C}" srcOrd="11" destOrd="0" presId="urn:microsoft.com/office/officeart/2005/8/layout/pList1"/>
    <dgm:cxn modelId="{1E2A79DA-669F-4075-85A0-AE6E07E3D8B6}" type="presParOf" srcId="{2E886128-3047-48E1-9583-151D63BC27EE}" destId="{784D5068-4978-4628-B650-5997C0149903}" srcOrd="12" destOrd="0" presId="urn:microsoft.com/office/officeart/2005/8/layout/pList1"/>
    <dgm:cxn modelId="{13F5AFA5-4DA6-44E5-BF84-B1C42A58D139}" type="presParOf" srcId="{784D5068-4978-4628-B650-5997C0149903}" destId="{C2362C2F-0955-4ED9-A595-BBD947448BB7}" srcOrd="0" destOrd="0" presId="urn:microsoft.com/office/officeart/2005/8/layout/pList1"/>
    <dgm:cxn modelId="{0A199B4F-F240-41FF-A476-FE8EA2AAE332}" type="presParOf" srcId="{784D5068-4978-4628-B650-5997C0149903}" destId="{993D136D-4E4E-4542-897C-11B15D006768}" srcOrd="1" destOrd="0" presId="urn:microsoft.com/office/officeart/2005/8/layout/pList1"/>
    <dgm:cxn modelId="{EA1AE133-9284-456A-89B8-E26B5473095B}" type="presParOf" srcId="{2E886128-3047-48E1-9583-151D63BC27EE}" destId="{E52F2DB0-066E-4182-B637-46272367A450}" srcOrd="13" destOrd="0" presId="urn:microsoft.com/office/officeart/2005/8/layout/pList1"/>
    <dgm:cxn modelId="{7907AA94-5846-480E-9A78-9F4CD07B135A}" type="presParOf" srcId="{2E886128-3047-48E1-9583-151D63BC27EE}" destId="{419381F7-3F6B-4F98-9EBC-835A7E09BAFD}" srcOrd="14" destOrd="0" presId="urn:microsoft.com/office/officeart/2005/8/layout/pList1"/>
    <dgm:cxn modelId="{4E0837DB-F5AC-4F84-95D2-C5A47F033436}" type="presParOf" srcId="{419381F7-3F6B-4F98-9EBC-835A7E09BAFD}" destId="{F3440F52-14FF-4382-88CD-0166BDB5F66F}" srcOrd="0" destOrd="0" presId="urn:microsoft.com/office/officeart/2005/8/layout/pList1"/>
    <dgm:cxn modelId="{9BBC0C49-9177-4C9E-BADE-81D38C0E6196}" type="presParOf" srcId="{419381F7-3F6B-4F98-9EBC-835A7E09BAFD}" destId="{103713C6-C87E-4A4A-8544-908242C241E5}" srcOrd="1" destOrd="0" presId="urn:microsoft.com/office/officeart/2005/8/layout/pList1"/>
  </dgm:cxnLst>
  <dgm:bg>
    <a:gradFill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effectLst>
      <a:outerShdw blurRad="50800" dist="50800" dir="5400000" algn="ctr" rotWithShape="0">
        <a:srgbClr val="000000">
          <a:alpha val="99000"/>
        </a:srgbClr>
      </a:outerShdw>
    </a:effectLst>
  </dgm:bg>
  <dgm:whole>
    <a:ln>
      <a:gradFill>
        <a:gsLst>
          <a:gs pos="0">
            <a:schemeClr val="accent1">
              <a:tint val="66000"/>
              <a:satMod val="160000"/>
            </a:schemeClr>
          </a:gs>
          <a:gs pos="7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B9841D-3439-4687-82EF-5950AFE3D003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</dgm:pt>
    <dgm:pt modelId="{BEA329BD-8557-40CC-85AF-1633BB00A87C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8963738D-2A1A-486B-ABE2-B1F0A87DB40E}" type="sibTrans" cxnId="{E4CCE7A2-4D40-4C89-83F2-EB19B1FBB34E}">
      <dgm:prSet/>
      <dgm:spPr/>
      <dgm:t>
        <a:bodyPr/>
        <a:lstStyle/>
        <a:p>
          <a:endParaRPr lang="es-ES_tradnl"/>
        </a:p>
      </dgm:t>
    </dgm:pt>
    <dgm:pt modelId="{0537CF35-8B0B-4B0C-B73C-ED690B787020}" type="parTrans" cxnId="{E4CCE7A2-4D40-4C89-83F2-EB19B1FBB34E}">
      <dgm:prSet/>
      <dgm:spPr/>
      <dgm:t>
        <a:bodyPr/>
        <a:lstStyle/>
        <a:p>
          <a:endParaRPr lang="es-ES_tradnl"/>
        </a:p>
      </dgm:t>
    </dgm:pt>
    <dgm:pt modelId="{5BEBB979-B5FC-47F0-9FED-58D79E8E8B3B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FE243CE6-4CB4-4B53-875B-495B5826D179}" type="sibTrans" cxnId="{6FD98E24-13B1-4BE3-838F-6D9FCFF606DC}">
      <dgm:prSet/>
      <dgm:spPr/>
      <dgm:t>
        <a:bodyPr/>
        <a:lstStyle/>
        <a:p>
          <a:endParaRPr lang="es-ES_tradnl"/>
        </a:p>
      </dgm:t>
    </dgm:pt>
    <dgm:pt modelId="{E3A35B96-CCA2-4CAF-AA62-F1BE661151ED}" type="parTrans" cxnId="{6FD98E24-13B1-4BE3-838F-6D9FCFF606DC}">
      <dgm:prSet/>
      <dgm:spPr/>
      <dgm:t>
        <a:bodyPr/>
        <a:lstStyle/>
        <a:p>
          <a:endParaRPr lang="es-ES_tradnl"/>
        </a:p>
      </dgm:t>
    </dgm:pt>
    <dgm:pt modelId="{A9D9F6F3-A20A-4742-A39B-772978EDD3DA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20792B76-F389-4B4F-8548-19AF9842893E}" type="sibTrans" cxnId="{1328EBC0-A6A9-4556-9D69-1455C7DB9AF2}">
      <dgm:prSet/>
      <dgm:spPr/>
      <dgm:t>
        <a:bodyPr/>
        <a:lstStyle/>
        <a:p>
          <a:endParaRPr lang="es-ES_tradnl"/>
        </a:p>
      </dgm:t>
    </dgm:pt>
    <dgm:pt modelId="{FF0B0454-66C5-4308-8F43-BD5D794757E4}" type="parTrans" cxnId="{1328EBC0-A6A9-4556-9D69-1455C7DB9AF2}">
      <dgm:prSet/>
      <dgm:spPr/>
      <dgm:t>
        <a:bodyPr/>
        <a:lstStyle/>
        <a:p>
          <a:endParaRPr lang="es-ES_tradnl"/>
        </a:p>
      </dgm:t>
    </dgm:pt>
    <dgm:pt modelId="{1774615E-9D30-4005-83E6-FAC7E88EF5B2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E9B05E79-4E24-435D-9315-7B6CA9D86C29}" type="sibTrans" cxnId="{75A9A766-AF59-4E04-B1DA-B0D8EC53566C}">
      <dgm:prSet/>
      <dgm:spPr/>
      <dgm:t>
        <a:bodyPr/>
        <a:lstStyle/>
        <a:p>
          <a:endParaRPr lang="es-ES_tradnl"/>
        </a:p>
      </dgm:t>
    </dgm:pt>
    <dgm:pt modelId="{4CB01D5E-3075-4F47-A0FE-62339F07044A}" type="parTrans" cxnId="{75A9A766-AF59-4E04-B1DA-B0D8EC53566C}">
      <dgm:prSet/>
      <dgm:spPr/>
      <dgm:t>
        <a:bodyPr/>
        <a:lstStyle/>
        <a:p>
          <a:endParaRPr lang="es-ES_tradnl"/>
        </a:p>
      </dgm:t>
    </dgm:pt>
    <dgm:pt modelId="{1D9DFC1D-C15F-42E2-856C-0E3F9406667F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48252DD3-C722-4374-A528-82F1E46F3654}" type="sibTrans" cxnId="{7EE8A849-1287-40D3-A918-A8B37B9F817A}">
      <dgm:prSet/>
      <dgm:spPr/>
      <dgm:t>
        <a:bodyPr/>
        <a:lstStyle/>
        <a:p>
          <a:endParaRPr lang="es-ES_tradnl"/>
        </a:p>
      </dgm:t>
    </dgm:pt>
    <dgm:pt modelId="{6C325074-96E3-4D0C-8D47-7558FB7656B2}" type="parTrans" cxnId="{7EE8A849-1287-40D3-A918-A8B37B9F817A}">
      <dgm:prSet/>
      <dgm:spPr/>
      <dgm:t>
        <a:bodyPr/>
        <a:lstStyle/>
        <a:p>
          <a:endParaRPr lang="es-ES_tradnl"/>
        </a:p>
      </dgm:t>
    </dgm:pt>
    <dgm:pt modelId="{00D5F776-B616-4047-AAC7-0E526792D209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DEFAA85E-A117-40EC-9860-B8ABF446DC60}" type="sibTrans" cxnId="{169CA4B5-C55B-45FB-8AE2-38BF8FFCB461}">
      <dgm:prSet/>
      <dgm:spPr/>
      <dgm:t>
        <a:bodyPr/>
        <a:lstStyle/>
        <a:p>
          <a:endParaRPr lang="es-ES_tradnl"/>
        </a:p>
      </dgm:t>
    </dgm:pt>
    <dgm:pt modelId="{0FE79FFE-5161-48B5-B850-E6B8C74B4451}" type="parTrans" cxnId="{169CA4B5-C55B-45FB-8AE2-38BF8FFCB461}">
      <dgm:prSet/>
      <dgm:spPr/>
      <dgm:t>
        <a:bodyPr/>
        <a:lstStyle/>
        <a:p>
          <a:endParaRPr lang="es-ES_tradnl"/>
        </a:p>
      </dgm:t>
    </dgm:pt>
    <dgm:pt modelId="{97784D5A-19BB-42EF-8162-3DFEEBF004EF}">
      <dgm:prSet phldrT="[Текст]" phldr="1"/>
      <dgm:spPr>
        <a:ln>
          <a:noFill/>
        </a:ln>
      </dgm:spPr>
      <dgm:t>
        <a:bodyPr/>
        <a:lstStyle/>
        <a:p>
          <a:endParaRPr lang="es-ES_tradnl" dirty="0"/>
        </a:p>
      </dgm:t>
    </dgm:pt>
    <dgm:pt modelId="{B327B637-923A-4A81-B80D-60E5762FA0B2}" type="sibTrans" cxnId="{5BE43443-E380-423B-87F7-0C15DD8134FC}">
      <dgm:prSet/>
      <dgm:spPr/>
      <dgm:t>
        <a:bodyPr/>
        <a:lstStyle/>
        <a:p>
          <a:endParaRPr lang="es-ES_tradnl"/>
        </a:p>
      </dgm:t>
    </dgm:pt>
    <dgm:pt modelId="{A9A61356-E6FA-4A51-9874-C300BB810D6E}" type="parTrans" cxnId="{5BE43443-E380-423B-87F7-0C15DD8134FC}">
      <dgm:prSet/>
      <dgm:spPr/>
      <dgm:t>
        <a:bodyPr/>
        <a:lstStyle/>
        <a:p>
          <a:endParaRPr lang="es-ES_tradnl"/>
        </a:p>
      </dgm:t>
    </dgm:pt>
    <dgm:pt modelId="{E7D3BAC7-9240-4C75-85B8-07D1F3A26BF0}">
      <dgm:prSet phldrT="[Текст]" phldr="1"/>
      <dgm:spPr>
        <a:ln>
          <a:noFill/>
        </a:ln>
      </dgm:spPr>
      <dgm:t>
        <a:bodyPr/>
        <a:lstStyle/>
        <a:p>
          <a:endParaRPr lang="es-ES_tradnl" dirty="0"/>
        </a:p>
      </dgm:t>
    </dgm:pt>
    <dgm:pt modelId="{86D41CDB-DF21-4589-8604-CBF3C32E4A74}" type="sibTrans" cxnId="{7856F628-9238-4308-8CC6-E7624C3F4533}">
      <dgm:prSet/>
      <dgm:spPr/>
      <dgm:t>
        <a:bodyPr/>
        <a:lstStyle/>
        <a:p>
          <a:endParaRPr lang="es-ES_tradnl"/>
        </a:p>
      </dgm:t>
    </dgm:pt>
    <dgm:pt modelId="{7B3F6DC4-5193-49F6-AEC4-6256AA3563D1}" type="parTrans" cxnId="{7856F628-9238-4308-8CC6-E7624C3F4533}">
      <dgm:prSet/>
      <dgm:spPr/>
      <dgm:t>
        <a:bodyPr/>
        <a:lstStyle/>
        <a:p>
          <a:endParaRPr lang="es-ES_tradnl"/>
        </a:p>
      </dgm:t>
    </dgm:pt>
    <dgm:pt modelId="{2E886128-3047-48E1-9583-151D63BC27EE}" type="pres">
      <dgm:prSet presAssocID="{59B9841D-3439-4687-82EF-5950AFE3D003}" presName="Name0" presStyleCnt="0">
        <dgm:presLayoutVars>
          <dgm:dir/>
          <dgm:resizeHandles val="exact"/>
        </dgm:presLayoutVars>
      </dgm:prSet>
      <dgm:spPr/>
    </dgm:pt>
    <dgm:pt modelId="{41496941-4AAF-47DE-BABD-288B1D74B3D5}" type="pres">
      <dgm:prSet presAssocID="{E7D3BAC7-9240-4C75-85B8-07D1F3A26BF0}" presName="compNode" presStyleCnt="0"/>
      <dgm:spPr/>
    </dgm:pt>
    <dgm:pt modelId="{132EB624-85EA-42EF-A7FE-7FE60B873F0A}" type="pres">
      <dgm:prSet presAssocID="{E7D3BAC7-9240-4C75-85B8-07D1F3A26BF0}" presName="pictRect" presStyleLbl="node1" presStyleIdx="0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1D9E1A3B-4B41-438A-843E-4CF3827225DB}" type="pres">
      <dgm:prSet presAssocID="{E7D3BAC7-9240-4C75-85B8-07D1F3A26BF0}" presName="textRect" presStyleLbl="revTx" presStyleIdx="0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63DD9EA-3E5C-4971-B952-B8A8F046E132}" type="pres">
      <dgm:prSet presAssocID="{86D41CDB-DF21-4589-8604-CBF3C32E4A74}" presName="sibTrans" presStyleLbl="sibTrans2D1" presStyleIdx="0" presStyleCnt="0"/>
      <dgm:spPr/>
    </dgm:pt>
    <dgm:pt modelId="{AF9E9F45-7BE1-4140-B335-9AE51B95D80D}" type="pres">
      <dgm:prSet presAssocID="{97784D5A-19BB-42EF-8162-3DFEEBF004EF}" presName="compNode" presStyleCnt="0"/>
      <dgm:spPr/>
    </dgm:pt>
    <dgm:pt modelId="{0335857D-ED16-49A3-B56C-94A5C27ADB07}" type="pres">
      <dgm:prSet presAssocID="{97784D5A-19BB-42EF-8162-3DFEEBF004EF}" presName="pictRect" presStyleLbl="node1" presStyleIdx="1" presStyleCnt="8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A0489FC6-99CE-491D-B64F-2048566BF5BE}" type="pres">
      <dgm:prSet presAssocID="{97784D5A-19BB-42EF-8162-3DFEEBF004EF}" presName="textRect" presStyleLbl="revTx" presStyleIdx="1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5989985-D5BF-4720-9B44-DD65FAC7D703}" type="pres">
      <dgm:prSet presAssocID="{B327B637-923A-4A81-B80D-60E5762FA0B2}" presName="sibTrans" presStyleLbl="sibTrans2D1" presStyleIdx="0" presStyleCnt="0"/>
      <dgm:spPr/>
    </dgm:pt>
    <dgm:pt modelId="{853D5EC3-698F-41CD-8B01-40C0D859E403}" type="pres">
      <dgm:prSet presAssocID="{00D5F776-B616-4047-AAC7-0E526792D209}" presName="compNode" presStyleCnt="0"/>
      <dgm:spPr/>
    </dgm:pt>
    <dgm:pt modelId="{98811F4B-E494-4ED7-8FDE-A13B7CD5B5B6}" type="pres">
      <dgm:prSet presAssocID="{00D5F776-B616-4047-AAC7-0E526792D209}" presName="pictRect" presStyleLbl="node1" presStyleIdx="2" presStyleCnt="8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79346B6E-6AAA-4D27-969A-BB5F7DD0FDFB}" type="pres">
      <dgm:prSet presAssocID="{00D5F776-B616-4047-AAC7-0E526792D209}" presName="textRect" presStyleLbl="revTx" presStyleIdx="2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889198A-0840-4085-9C2D-B6C5531E0713}" type="pres">
      <dgm:prSet presAssocID="{DEFAA85E-A117-40EC-9860-B8ABF446DC60}" presName="sibTrans" presStyleLbl="sibTrans2D1" presStyleIdx="0" presStyleCnt="0"/>
      <dgm:spPr/>
    </dgm:pt>
    <dgm:pt modelId="{2FBF8993-41E9-4D58-8476-0681F04B0EA9}" type="pres">
      <dgm:prSet presAssocID="{1D9DFC1D-C15F-42E2-856C-0E3F9406667F}" presName="compNode" presStyleCnt="0"/>
      <dgm:spPr/>
    </dgm:pt>
    <dgm:pt modelId="{8C72505E-E94F-4B58-898A-132E1C0CFFEC}" type="pres">
      <dgm:prSet presAssocID="{1D9DFC1D-C15F-42E2-856C-0E3F9406667F}" presName="pictRect" presStyleLbl="node1" presStyleIdx="3" presStyleCnt="8" custAng="5400000" custLinFactY="64546" custLinFactNeighborX="94912" custLinFactNeighborY="100000"/>
      <dgm:spPr>
        <a:ln>
          <a:noFill/>
        </a:ln>
      </dgm:spPr>
    </dgm:pt>
    <dgm:pt modelId="{48DAC1E1-3163-43F0-8BF5-FCE12E5AE553}" type="pres">
      <dgm:prSet presAssocID="{1D9DFC1D-C15F-42E2-856C-0E3F9406667F}" presName="textRect" presStyleLbl="revTx" presStyleIdx="3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DE063A8-4EBA-442C-B847-E42285379606}" type="pres">
      <dgm:prSet presAssocID="{48252DD3-C722-4374-A528-82F1E46F3654}" presName="sibTrans" presStyleLbl="sibTrans2D1" presStyleIdx="0" presStyleCnt="0"/>
      <dgm:spPr/>
    </dgm:pt>
    <dgm:pt modelId="{96EB5244-EEA1-4AD9-96BE-043BDE23C34F}" type="pres">
      <dgm:prSet presAssocID="{1774615E-9D30-4005-83E6-FAC7E88EF5B2}" presName="compNode" presStyleCnt="0"/>
      <dgm:spPr/>
    </dgm:pt>
    <dgm:pt modelId="{034B51CB-0652-41F5-A69E-286D863D75A8}" type="pres">
      <dgm:prSet presAssocID="{1774615E-9D30-4005-83E6-FAC7E88EF5B2}" presName="pictRect" presStyleLbl="node1" presStyleIdx="4" presStyleCnt="8" custLinFactX="-9635" custLinFactNeighborX="-100000" custLinFactNeighborY="11369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06EC01A7-542D-43C7-959E-25D07CC40104}" type="pres">
      <dgm:prSet presAssocID="{1774615E-9D30-4005-83E6-FAC7E88EF5B2}" presName="textRect" presStyleLbl="revTx" presStyleIdx="4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5E0513E-8FE3-4DB8-83EC-47AE5281ADBB}" type="pres">
      <dgm:prSet presAssocID="{E9B05E79-4E24-435D-9315-7B6CA9D86C29}" presName="sibTrans" presStyleLbl="sibTrans2D1" presStyleIdx="0" presStyleCnt="0"/>
      <dgm:spPr/>
    </dgm:pt>
    <dgm:pt modelId="{864ACC10-C5D1-48B2-B899-E9EC605AEDC1}" type="pres">
      <dgm:prSet presAssocID="{A9D9F6F3-A20A-4742-A39B-772978EDD3DA}" presName="compNode" presStyleCnt="0"/>
      <dgm:spPr/>
    </dgm:pt>
    <dgm:pt modelId="{EDC72D30-DDB0-4327-8524-7A1EA8730C12}" type="pres">
      <dgm:prSet presAssocID="{A9D9F6F3-A20A-4742-A39B-772978EDD3DA}" presName="pictRect" presStyleLbl="node1" presStyleIdx="5" presStyleCnt="8" custLinFactX="-9546" custLinFactNeighborX="-100000" custLinFactNeighborY="11369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2F2BD55E-5201-4216-AB82-42A4A7F9EC40}" type="pres">
      <dgm:prSet presAssocID="{A9D9F6F3-A20A-4742-A39B-772978EDD3DA}" presName="textRect" presStyleLbl="revTx" presStyleIdx="5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9D3A646-0C87-4848-8B12-7D90DD90EC0C}" type="pres">
      <dgm:prSet presAssocID="{20792B76-F389-4B4F-8548-19AF9842893E}" presName="sibTrans" presStyleLbl="sibTrans2D1" presStyleIdx="0" presStyleCnt="0"/>
      <dgm:spPr/>
    </dgm:pt>
    <dgm:pt modelId="{784D5068-4978-4628-B650-5997C0149903}" type="pres">
      <dgm:prSet presAssocID="{5BEBB979-B5FC-47F0-9FED-58D79E8E8B3B}" presName="compNode" presStyleCnt="0"/>
      <dgm:spPr/>
    </dgm:pt>
    <dgm:pt modelId="{C2362C2F-0955-4ED9-A595-BBD947448BB7}" type="pres">
      <dgm:prSet presAssocID="{5BEBB979-B5FC-47F0-9FED-58D79E8E8B3B}" presName="pictRect" presStyleLbl="node1" presStyleIdx="6" presStyleCnt="8" custLinFactX="68306" custLinFactY="-56991" custLinFactNeighborX="100000" custLinFactNeighborY="-100000"/>
      <dgm:spPr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993D136D-4E4E-4542-897C-11B15D006768}" type="pres">
      <dgm:prSet presAssocID="{5BEBB979-B5FC-47F0-9FED-58D79E8E8B3B}" presName="textRect" presStyleLbl="revTx" presStyleIdx="6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52F2DB0-066E-4182-B637-46272367A450}" type="pres">
      <dgm:prSet presAssocID="{FE243CE6-4CB4-4B53-875B-495B5826D179}" presName="sibTrans" presStyleLbl="sibTrans2D1" presStyleIdx="0" presStyleCnt="0"/>
      <dgm:spPr/>
    </dgm:pt>
    <dgm:pt modelId="{419381F7-3F6B-4F98-9EBC-835A7E09BAFD}" type="pres">
      <dgm:prSet presAssocID="{BEA329BD-8557-40CC-85AF-1633BB00A87C}" presName="compNode" presStyleCnt="0"/>
      <dgm:spPr/>
    </dgm:pt>
    <dgm:pt modelId="{F3440F52-14FF-4382-88CD-0166BDB5F66F}" type="pres">
      <dgm:prSet presAssocID="{BEA329BD-8557-40CC-85AF-1633BB00A87C}" presName="pictRect" presStyleLbl="node1" presStyleIdx="7" presStyleCnt="8" custLinFactX="-64637" custLinFactNeighborX="-100000" custLinFactNeighborY="-13182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103713C6-C87E-4A4A-8544-908242C241E5}" type="pres">
      <dgm:prSet presAssocID="{BEA329BD-8557-40CC-85AF-1633BB00A87C}" presName="textRect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E4CCE7A2-4D40-4C89-83F2-EB19B1FBB34E}" srcId="{59B9841D-3439-4687-82EF-5950AFE3D003}" destId="{BEA329BD-8557-40CC-85AF-1633BB00A87C}" srcOrd="7" destOrd="0" parTransId="{0537CF35-8B0B-4B0C-B73C-ED690B787020}" sibTransId="{8963738D-2A1A-486B-ABE2-B1F0A87DB40E}"/>
    <dgm:cxn modelId="{0BF40038-56DA-49F3-9913-FFF831ED1461}" type="presOf" srcId="{00D5F776-B616-4047-AAC7-0E526792D209}" destId="{79346B6E-6AAA-4D27-969A-BB5F7DD0FDFB}" srcOrd="0" destOrd="0" presId="urn:microsoft.com/office/officeart/2005/8/layout/pList1"/>
    <dgm:cxn modelId="{DDC3C2CA-A304-4990-9F3C-2D3A72CC211D}" type="presOf" srcId="{BEA329BD-8557-40CC-85AF-1633BB00A87C}" destId="{103713C6-C87E-4A4A-8544-908242C241E5}" srcOrd="0" destOrd="0" presId="urn:microsoft.com/office/officeart/2005/8/layout/pList1"/>
    <dgm:cxn modelId="{7856F628-9238-4308-8CC6-E7624C3F4533}" srcId="{59B9841D-3439-4687-82EF-5950AFE3D003}" destId="{E7D3BAC7-9240-4C75-85B8-07D1F3A26BF0}" srcOrd="0" destOrd="0" parTransId="{7B3F6DC4-5193-49F6-AEC4-6256AA3563D1}" sibTransId="{86D41CDB-DF21-4589-8604-CBF3C32E4A74}"/>
    <dgm:cxn modelId="{1328EBC0-A6A9-4556-9D69-1455C7DB9AF2}" srcId="{59B9841D-3439-4687-82EF-5950AFE3D003}" destId="{A9D9F6F3-A20A-4742-A39B-772978EDD3DA}" srcOrd="5" destOrd="0" parTransId="{FF0B0454-66C5-4308-8F43-BD5D794757E4}" sibTransId="{20792B76-F389-4B4F-8548-19AF9842893E}"/>
    <dgm:cxn modelId="{75A9A766-AF59-4E04-B1DA-B0D8EC53566C}" srcId="{59B9841D-3439-4687-82EF-5950AFE3D003}" destId="{1774615E-9D30-4005-83E6-FAC7E88EF5B2}" srcOrd="4" destOrd="0" parTransId="{4CB01D5E-3075-4F47-A0FE-62339F07044A}" sibTransId="{E9B05E79-4E24-435D-9315-7B6CA9D86C29}"/>
    <dgm:cxn modelId="{888A624B-F822-4F4E-87C7-44E1182BCBC7}" type="presOf" srcId="{5BEBB979-B5FC-47F0-9FED-58D79E8E8B3B}" destId="{993D136D-4E4E-4542-897C-11B15D006768}" srcOrd="0" destOrd="0" presId="urn:microsoft.com/office/officeart/2005/8/layout/pList1"/>
    <dgm:cxn modelId="{6FD98E24-13B1-4BE3-838F-6D9FCFF606DC}" srcId="{59B9841D-3439-4687-82EF-5950AFE3D003}" destId="{5BEBB979-B5FC-47F0-9FED-58D79E8E8B3B}" srcOrd="6" destOrd="0" parTransId="{E3A35B96-CCA2-4CAF-AA62-F1BE661151ED}" sibTransId="{FE243CE6-4CB4-4B53-875B-495B5826D179}"/>
    <dgm:cxn modelId="{A2581E0A-0CC4-4D50-8706-6E0AED4893E9}" type="presOf" srcId="{A9D9F6F3-A20A-4742-A39B-772978EDD3DA}" destId="{2F2BD55E-5201-4216-AB82-42A4A7F9EC40}" srcOrd="0" destOrd="0" presId="urn:microsoft.com/office/officeart/2005/8/layout/pList1"/>
    <dgm:cxn modelId="{CA9F62E9-5934-47C8-8FF7-94BA371E520F}" type="presOf" srcId="{20792B76-F389-4B4F-8548-19AF9842893E}" destId="{29D3A646-0C87-4848-8B12-7D90DD90EC0C}" srcOrd="0" destOrd="0" presId="urn:microsoft.com/office/officeart/2005/8/layout/pList1"/>
    <dgm:cxn modelId="{82ABFAFD-3618-40C2-A473-34A18560A04A}" type="presOf" srcId="{B327B637-923A-4A81-B80D-60E5762FA0B2}" destId="{35989985-D5BF-4720-9B44-DD65FAC7D703}" srcOrd="0" destOrd="0" presId="urn:microsoft.com/office/officeart/2005/8/layout/pList1"/>
    <dgm:cxn modelId="{5BE43443-E380-423B-87F7-0C15DD8134FC}" srcId="{59B9841D-3439-4687-82EF-5950AFE3D003}" destId="{97784D5A-19BB-42EF-8162-3DFEEBF004EF}" srcOrd="1" destOrd="0" parTransId="{A9A61356-E6FA-4A51-9874-C300BB810D6E}" sibTransId="{B327B637-923A-4A81-B80D-60E5762FA0B2}"/>
    <dgm:cxn modelId="{66A6E5F1-7A20-4733-9146-A0C26C36582E}" type="presOf" srcId="{97784D5A-19BB-42EF-8162-3DFEEBF004EF}" destId="{A0489FC6-99CE-491D-B64F-2048566BF5BE}" srcOrd="0" destOrd="0" presId="urn:microsoft.com/office/officeart/2005/8/layout/pList1"/>
    <dgm:cxn modelId="{169CA4B5-C55B-45FB-8AE2-38BF8FFCB461}" srcId="{59B9841D-3439-4687-82EF-5950AFE3D003}" destId="{00D5F776-B616-4047-AAC7-0E526792D209}" srcOrd="2" destOrd="0" parTransId="{0FE79FFE-5161-48B5-B850-E6B8C74B4451}" sibTransId="{DEFAA85E-A117-40EC-9860-B8ABF446DC60}"/>
    <dgm:cxn modelId="{964881C6-11FF-4B46-B28D-BF263808AE2F}" type="presOf" srcId="{86D41CDB-DF21-4589-8604-CBF3C32E4A74}" destId="{463DD9EA-3E5C-4971-B952-B8A8F046E132}" srcOrd="0" destOrd="0" presId="urn:microsoft.com/office/officeart/2005/8/layout/pList1"/>
    <dgm:cxn modelId="{7EE8A849-1287-40D3-A918-A8B37B9F817A}" srcId="{59B9841D-3439-4687-82EF-5950AFE3D003}" destId="{1D9DFC1D-C15F-42E2-856C-0E3F9406667F}" srcOrd="3" destOrd="0" parTransId="{6C325074-96E3-4D0C-8D47-7558FB7656B2}" sibTransId="{48252DD3-C722-4374-A528-82F1E46F3654}"/>
    <dgm:cxn modelId="{B9B5B487-AEC1-4293-9CC5-5714501D6D6E}" type="presOf" srcId="{E7D3BAC7-9240-4C75-85B8-07D1F3A26BF0}" destId="{1D9E1A3B-4B41-438A-843E-4CF3827225DB}" srcOrd="0" destOrd="0" presId="urn:microsoft.com/office/officeart/2005/8/layout/pList1"/>
    <dgm:cxn modelId="{E37A66ED-5AE2-43E4-9782-CE1B73D2FCCE}" type="presOf" srcId="{59B9841D-3439-4687-82EF-5950AFE3D003}" destId="{2E886128-3047-48E1-9583-151D63BC27EE}" srcOrd="0" destOrd="0" presId="urn:microsoft.com/office/officeart/2005/8/layout/pList1"/>
    <dgm:cxn modelId="{201ED827-2CDB-42CB-B76F-F3738EF35B69}" type="presOf" srcId="{48252DD3-C722-4374-A528-82F1E46F3654}" destId="{CDE063A8-4EBA-442C-B847-E42285379606}" srcOrd="0" destOrd="0" presId="urn:microsoft.com/office/officeart/2005/8/layout/pList1"/>
    <dgm:cxn modelId="{E44F012E-F278-4CF3-B3D4-A3A21B334412}" type="presOf" srcId="{1D9DFC1D-C15F-42E2-856C-0E3F9406667F}" destId="{48DAC1E1-3163-43F0-8BF5-FCE12E5AE553}" srcOrd="0" destOrd="0" presId="urn:microsoft.com/office/officeart/2005/8/layout/pList1"/>
    <dgm:cxn modelId="{CBB255D7-76F5-4A2C-95BF-C16BD0F2D9D0}" type="presOf" srcId="{DEFAA85E-A117-40EC-9860-B8ABF446DC60}" destId="{B889198A-0840-4085-9C2D-B6C5531E0713}" srcOrd="0" destOrd="0" presId="urn:microsoft.com/office/officeart/2005/8/layout/pList1"/>
    <dgm:cxn modelId="{69C48F5A-C8A8-4CFB-BA64-53E53EA835F0}" type="presOf" srcId="{E9B05E79-4E24-435D-9315-7B6CA9D86C29}" destId="{75E0513E-8FE3-4DB8-83EC-47AE5281ADBB}" srcOrd="0" destOrd="0" presId="urn:microsoft.com/office/officeart/2005/8/layout/pList1"/>
    <dgm:cxn modelId="{026A5139-F498-42B8-8D95-536BE459013D}" type="presOf" srcId="{1774615E-9D30-4005-83E6-FAC7E88EF5B2}" destId="{06EC01A7-542D-43C7-959E-25D07CC40104}" srcOrd="0" destOrd="0" presId="urn:microsoft.com/office/officeart/2005/8/layout/pList1"/>
    <dgm:cxn modelId="{2DBA5C2D-9C9A-400A-8A57-280683BFD835}" type="presOf" srcId="{FE243CE6-4CB4-4B53-875B-495B5826D179}" destId="{E52F2DB0-066E-4182-B637-46272367A450}" srcOrd="0" destOrd="0" presId="urn:microsoft.com/office/officeart/2005/8/layout/pList1"/>
    <dgm:cxn modelId="{F4233388-6A78-43A6-9714-48FC7C2FB126}" type="presParOf" srcId="{2E886128-3047-48E1-9583-151D63BC27EE}" destId="{41496941-4AAF-47DE-BABD-288B1D74B3D5}" srcOrd="0" destOrd="0" presId="urn:microsoft.com/office/officeart/2005/8/layout/pList1"/>
    <dgm:cxn modelId="{E6576037-BB4E-428E-8E54-4EC89FA2A200}" type="presParOf" srcId="{41496941-4AAF-47DE-BABD-288B1D74B3D5}" destId="{132EB624-85EA-42EF-A7FE-7FE60B873F0A}" srcOrd="0" destOrd="0" presId="urn:microsoft.com/office/officeart/2005/8/layout/pList1"/>
    <dgm:cxn modelId="{3C0D60AD-3D49-4150-9D4D-D67480487160}" type="presParOf" srcId="{41496941-4AAF-47DE-BABD-288B1D74B3D5}" destId="{1D9E1A3B-4B41-438A-843E-4CF3827225DB}" srcOrd="1" destOrd="0" presId="urn:microsoft.com/office/officeart/2005/8/layout/pList1"/>
    <dgm:cxn modelId="{73DBD0C0-1237-4F4E-BE28-4C5A993D0FCA}" type="presParOf" srcId="{2E886128-3047-48E1-9583-151D63BC27EE}" destId="{463DD9EA-3E5C-4971-B952-B8A8F046E132}" srcOrd="1" destOrd="0" presId="urn:microsoft.com/office/officeart/2005/8/layout/pList1"/>
    <dgm:cxn modelId="{55057572-61EE-4875-AA2D-3545759025D0}" type="presParOf" srcId="{2E886128-3047-48E1-9583-151D63BC27EE}" destId="{AF9E9F45-7BE1-4140-B335-9AE51B95D80D}" srcOrd="2" destOrd="0" presId="urn:microsoft.com/office/officeart/2005/8/layout/pList1"/>
    <dgm:cxn modelId="{1270E7F9-776F-48F0-A8EB-37754AD7EF07}" type="presParOf" srcId="{AF9E9F45-7BE1-4140-B335-9AE51B95D80D}" destId="{0335857D-ED16-49A3-B56C-94A5C27ADB07}" srcOrd="0" destOrd="0" presId="urn:microsoft.com/office/officeart/2005/8/layout/pList1"/>
    <dgm:cxn modelId="{B75432F0-6FF8-4D71-B0F1-6104C7D54A30}" type="presParOf" srcId="{AF9E9F45-7BE1-4140-B335-9AE51B95D80D}" destId="{A0489FC6-99CE-491D-B64F-2048566BF5BE}" srcOrd="1" destOrd="0" presId="urn:microsoft.com/office/officeart/2005/8/layout/pList1"/>
    <dgm:cxn modelId="{B6668F85-BFD1-4852-9EFF-C9B5218BBB04}" type="presParOf" srcId="{2E886128-3047-48E1-9583-151D63BC27EE}" destId="{35989985-D5BF-4720-9B44-DD65FAC7D703}" srcOrd="3" destOrd="0" presId="urn:microsoft.com/office/officeart/2005/8/layout/pList1"/>
    <dgm:cxn modelId="{8D1EA542-93B3-43F1-88B2-657EAC5CB5EA}" type="presParOf" srcId="{2E886128-3047-48E1-9583-151D63BC27EE}" destId="{853D5EC3-698F-41CD-8B01-40C0D859E403}" srcOrd="4" destOrd="0" presId="urn:microsoft.com/office/officeart/2005/8/layout/pList1"/>
    <dgm:cxn modelId="{84C563C8-E6FD-40F3-B17A-B67129EB714E}" type="presParOf" srcId="{853D5EC3-698F-41CD-8B01-40C0D859E403}" destId="{98811F4B-E494-4ED7-8FDE-A13B7CD5B5B6}" srcOrd="0" destOrd="0" presId="urn:microsoft.com/office/officeart/2005/8/layout/pList1"/>
    <dgm:cxn modelId="{66D72BF4-28CB-4F58-9CC8-03C26F67E17A}" type="presParOf" srcId="{853D5EC3-698F-41CD-8B01-40C0D859E403}" destId="{79346B6E-6AAA-4D27-969A-BB5F7DD0FDFB}" srcOrd="1" destOrd="0" presId="urn:microsoft.com/office/officeart/2005/8/layout/pList1"/>
    <dgm:cxn modelId="{A7415755-DE86-4AD1-8A72-149720D5FD34}" type="presParOf" srcId="{2E886128-3047-48E1-9583-151D63BC27EE}" destId="{B889198A-0840-4085-9C2D-B6C5531E0713}" srcOrd="5" destOrd="0" presId="urn:microsoft.com/office/officeart/2005/8/layout/pList1"/>
    <dgm:cxn modelId="{B2DCD70A-9142-41F1-A4E1-C7DE2D06D93E}" type="presParOf" srcId="{2E886128-3047-48E1-9583-151D63BC27EE}" destId="{2FBF8993-41E9-4D58-8476-0681F04B0EA9}" srcOrd="6" destOrd="0" presId="urn:microsoft.com/office/officeart/2005/8/layout/pList1"/>
    <dgm:cxn modelId="{CCD6D7E4-53E5-4692-965F-5169E1F46200}" type="presParOf" srcId="{2FBF8993-41E9-4D58-8476-0681F04B0EA9}" destId="{8C72505E-E94F-4B58-898A-132E1C0CFFEC}" srcOrd="0" destOrd="0" presId="urn:microsoft.com/office/officeart/2005/8/layout/pList1"/>
    <dgm:cxn modelId="{6380C7BE-EABD-4219-A761-37077D1BE7A4}" type="presParOf" srcId="{2FBF8993-41E9-4D58-8476-0681F04B0EA9}" destId="{48DAC1E1-3163-43F0-8BF5-FCE12E5AE553}" srcOrd="1" destOrd="0" presId="urn:microsoft.com/office/officeart/2005/8/layout/pList1"/>
    <dgm:cxn modelId="{5FCF0AA1-1244-4090-9DF2-02BF1A79B365}" type="presParOf" srcId="{2E886128-3047-48E1-9583-151D63BC27EE}" destId="{CDE063A8-4EBA-442C-B847-E42285379606}" srcOrd="7" destOrd="0" presId="urn:microsoft.com/office/officeart/2005/8/layout/pList1"/>
    <dgm:cxn modelId="{D463FF68-7595-4A8F-8F22-62F9294C47EF}" type="presParOf" srcId="{2E886128-3047-48E1-9583-151D63BC27EE}" destId="{96EB5244-EEA1-4AD9-96BE-043BDE23C34F}" srcOrd="8" destOrd="0" presId="urn:microsoft.com/office/officeart/2005/8/layout/pList1"/>
    <dgm:cxn modelId="{72C2EF94-DF7A-4395-951C-5CDC8D250665}" type="presParOf" srcId="{96EB5244-EEA1-4AD9-96BE-043BDE23C34F}" destId="{034B51CB-0652-41F5-A69E-286D863D75A8}" srcOrd="0" destOrd="0" presId="urn:microsoft.com/office/officeart/2005/8/layout/pList1"/>
    <dgm:cxn modelId="{F1C907DD-49C5-41FC-9869-CD836E1D233C}" type="presParOf" srcId="{96EB5244-EEA1-4AD9-96BE-043BDE23C34F}" destId="{06EC01A7-542D-43C7-959E-25D07CC40104}" srcOrd="1" destOrd="0" presId="urn:microsoft.com/office/officeart/2005/8/layout/pList1"/>
    <dgm:cxn modelId="{6BF4B232-8A37-43A9-9A43-5E1824E2B6EC}" type="presParOf" srcId="{2E886128-3047-48E1-9583-151D63BC27EE}" destId="{75E0513E-8FE3-4DB8-83EC-47AE5281ADBB}" srcOrd="9" destOrd="0" presId="urn:microsoft.com/office/officeart/2005/8/layout/pList1"/>
    <dgm:cxn modelId="{938377FC-ABE3-4A69-A40D-4C22ACD6E499}" type="presParOf" srcId="{2E886128-3047-48E1-9583-151D63BC27EE}" destId="{864ACC10-C5D1-48B2-B899-E9EC605AEDC1}" srcOrd="10" destOrd="0" presId="urn:microsoft.com/office/officeart/2005/8/layout/pList1"/>
    <dgm:cxn modelId="{3C5BBBF4-5394-4D96-86BD-1689123D1CD8}" type="presParOf" srcId="{864ACC10-C5D1-48B2-B899-E9EC605AEDC1}" destId="{EDC72D30-DDB0-4327-8524-7A1EA8730C12}" srcOrd="0" destOrd="0" presId="urn:microsoft.com/office/officeart/2005/8/layout/pList1"/>
    <dgm:cxn modelId="{E7C8CF5E-33EC-4A27-B45D-24A067EEF0FF}" type="presParOf" srcId="{864ACC10-C5D1-48B2-B899-E9EC605AEDC1}" destId="{2F2BD55E-5201-4216-AB82-42A4A7F9EC40}" srcOrd="1" destOrd="0" presId="urn:microsoft.com/office/officeart/2005/8/layout/pList1"/>
    <dgm:cxn modelId="{2901C3BC-62AE-4566-B2DB-B4795B975164}" type="presParOf" srcId="{2E886128-3047-48E1-9583-151D63BC27EE}" destId="{29D3A646-0C87-4848-8B12-7D90DD90EC0C}" srcOrd="11" destOrd="0" presId="urn:microsoft.com/office/officeart/2005/8/layout/pList1"/>
    <dgm:cxn modelId="{08E99FB0-7C34-4EE1-ACFC-7434B740E861}" type="presParOf" srcId="{2E886128-3047-48E1-9583-151D63BC27EE}" destId="{784D5068-4978-4628-B650-5997C0149903}" srcOrd="12" destOrd="0" presId="urn:microsoft.com/office/officeart/2005/8/layout/pList1"/>
    <dgm:cxn modelId="{917F0340-28D6-44A4-81BF-6C2515D4FEA9}" type="presParOf" srcId="{784D5068-4978-4628-B650-5997C0149903}" destId="{C2362C2F-0955-4ED9-A595-BBD947448BB7}" srcOrd="0" destOrd="0" presId="urn:microsoft.com/office/officeart/2005/8/layout/pList1"/>
    <dgm:cxn modelId="{F0ABBB93-9092-437B-8129-81DE92B1386E}" type="presParOf" srcId="{784D5068-4978-4628-B650-5997C0149903}" destId="{993D136D-4E4E-4542-897C-11B15D006768}" srcOrd="1" destOrd="0" presId="urn:microsoft.com/office/officeart/2005/8/layout/pList1"/>
    <dgm:cxn modelId="{E6BFADCA-2A0B-4BBF-AA04-51B543F82549}" type="presParOf" srcId="{2E886128-3047-48E1-9583-151D63BC27EE}" destId="{E52F2DB0-066E-4182-B637-46272367A450}" srcOrd="13" destOrd="0" presId="urn:microsoft.com/office/officeart/2005/8/layout/pList1"/>
    <dgm:cxn modelId="{45442E94-F321-4620-89D4-1F070FD721C8}" type="presParOf" srcId="{2E886128-3047-48E1-9583-151D63BC27EE}" destId="{419381F7-3F6B-4F98-9EBC-835A7E09BAFD}" srcOrd="14" destOrd="0" presId="urn:microsoft.com/office/officeart/2005/8/layout/pList1"/>
    <dgm:cxn modelId="{E96FC0CE-D95E-409E-B3E6-4DB10BCF59AF}" type="presParOf" srcId="{419381F7-3F6B-4F98-9EBC-835A7E09BAFD}" destId="{F3440F52-14FF-4382-88CD-0166BDB5F66F}" srcOrd="0" destOrd="0" presId="urn:microsoft.com/office/officeart/2005/8/layout/pList1"/>
    <dgm:cxn modelId="{7B01092A-71AF-40EE-92BE-462B48AB2578}" type="presParOf" srcId="{419381F7-3F6B-4F98-9EBC-835A7E09BAFD}" destId="{103713C6-C87E-4A4A-8544-908242C241E5}" srcOrd="1" destOrd="0" presId="urn:microsoft.com/office/officeart/2005/8/layout/pList1"/>
  </dgm:cxnLst>
  <dgm:bg>
    <a:gradFill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effectLst>
      <a:outerShdw blurRad="50800" dist="50800" dir="5400000" algn="ctr" rotWithShape="0">
        <a:srgbClr val="000000">
          <a:alpha val="99000"/>
        </a:srgbClr>
      </a:outerShdw>
    </a:effectLst>
  </dgm:bg>
  <dgm:whole>
    <a:ln>
      <a:gradFill>
        <a:gsLst>
          <a:gs pos="0">
            <a:schemeClr val="accent1">
              <a:tint val="66000"/>
              <a:satMod val="160000"/>
            </a:schemeClr>
          </a:gs>
          <a:gs pos="7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B9841D-3439-4687-82EF-5950AFE3D003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</dgm:pt>
    <dgm:pt modelId="{BEA329BD-8557-40CC-85AF-1633BB00A87C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8963738D-2A1A-486B-ABE2-B1F0A87DB40E}" type="sibTrans" cxnId="{E4CCE7A2-4D40-4C89-83F2-EB19B1FBB34E}">
      <dgm:prSet/>
      <dgm:spPr/>
      <dgm:t>
        <a:bodyPr/>
        <a:lstStyle/>
        <a:p>
          <a:endParaRPr lang="es-ES_tradnl"/>
        </a:p>
      </dgm:t>
    </dgm:pt>
    <dgm:pt modelId="{0537CF35-8B0B-4B0C-B73C-ED690B787020}" type="parTrans" cxnId="{E4CCE7A2-4D40-4C89-83F2-EB19B1FBB34E}">
      <dgm:prSet/>
      <dgm:spPr/>
      <dgm:t>
        <a:bodyPr/>
        <a:lstStyle/>
        <a:p>
          <a:endParaRPr lang="es-ES_tradnl"/>
        </a:p>
      </dgm:t>
    </dgm:pt>
    <dgm:pt modelId="{5BEBB979-B5FC-47F0-9FED-58D79E8E8B3B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FE243CE6-4CB4-4B53-875B-495B5826D179}" type="sibTrans" cxnId="{6FD98E24-13B1-4BE3-838F-6D9FCFF606DC}">
      <dgm:prSet/>
      <dgm:spPr/>
      <dgm:t>
        <a:bodyPr/>
        <a:lstStyle/>
        <a:p>
          <a:endParaRPr lang="es-ES_tradnl"/>
        </a:p>
      </dgm:t>
    </dgm:pt>
    <dgm:pt modelId="{E3A35B96-CCA2-4CAF-AA62-F1BE661151ED}" type="parTrans" cxnId="{6FD98E24-13B1-4BE3-838F-6D9FCFF606DC}">
      <dgm:prSet/>
      <dgm:spPr/>
      <dgm:t>
        <a:bodyPr/>
        <a:lstStyle/>
        <a:p>
          <a:endParaRPr lang="es-ES_tradnl"/>
        </a:p>
      </dgm:t>
    </dgm:pt>
    <dgm:pt modelId="{A9D9F6F3-A20A-4742-A39B-772978EDD3DA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20792B76-F389-4B4F-8548-19AF9842893E}" type="sibTrans" cxnId="{1328EBC0-A6A9-4556-9D69-1455C7DB9AF2}">
      <dgm:prSet/>
      <dgm:spPr/>
      <dgm:t>
        <a:bodyPr/>
        <a:lstStyle/>
        <a:p>
          <a:endParaRPr lang="es-ES_tradnl"/>
        </a:p>
      </dgm:t>
    </dgm:pt>
    <dgm:pt modelId="{FF0B0454-66C5-4308-8F43-BD5D794757E4}" type="parTrans" cxnId="{1328EBC0-A6A9-4556-9D69-1455C7DB9AF2}">
      <dgm:prSet/>
      <dgm:spPr/>
      <dgm:t>
        <a:bodyPr/>
        <a:lstStyle/>
        <a:p>
          <a:endParaRPr lang="es-ES_tradnl"/>
        </a:p>
      </dgm:t>
    </dgm:pt>
    <dgm:pt modelId="{1774615E-9D30-4005-83E6-FAC7E88EF5B2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E9B05E79-4E24-435D-9315-7B6CA9D86C29}" type="sibTrans" cxnId="{75A9A766-AF59-4E04-B1DA-B0D8EC53566C}">
      <dgm:prSet/>
      <dgm:spPr/>
      <dgm:t>
        <a:bodyPr/>
        <a:lstStyle/>
        <a:p>
          <a:endParaRPr lang="es-ES_tradnl"/>
        </a:p>
      </dgm:t>
    </dgm:pt>
    <dgm:pt modelId="{4CB01D5E-3075-4F47-A0FE-62339F07044A}" type="parTrans" cxnId="{75A9A766-AF59-4E04-B1DA-B0D8EC53566C}">
      <dgm:prSet/>
      <dgm:spPr/>
      <dgm:t>
        <a:bodyPr/>
        <a:lstStyle/>
        <a:p>
          <a:endParaRPr lang="es-ES_tradnl"/>
        </a:p>
      </dgm:t>
    </dgm:pt>
    <dgm:pt modelId="{1D9DFC1D-C15F-42E2-856C-0E3F9406667F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48252DD3-C722-4374-A528-82F1E46F3654}" type="sibTrans" cxnId="{7EE8A849-1287-40D3-A918-A8B37B9F817A}">
      <dgm:prSet/>
      <dgm:spPr/>
      <dgm:t>
        <a:bodyPr/>
        <a:lstStyle/>
        <a:p>
          <a:endParaRPr lang="es-ES_tradnl"/>
        </a:p>
      </dgm:t>
    </dgm:pt>
    <dgm:pt modelId="{6C325074-96E3-4D0C-8D47-7558FB7656B2}" type="parTrans" cxnId="{7EE8A849-1287-40D3-A918-A8B37B9F817A}">
      <dgm:prSet/>
      <dgm:spPr/>
      <dgm:t>
        <a:bodyPr/>
        <a:lstStyle/>
        <a:p>
          <a:endParaRPr lang="es-ES_tradnl"/>
        </a:p>
      </dgm:t>
    </dgm:pt>
    <dgm:pt modelId="{00D5F776-B616-4047-AAC7-0E526792D209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DEFAA85E-A117-40EC-9860-B8ABF446DC60}" type="sibTrans" cxnId="{169CA4B5-C55B-45FB-8AE2-38BF8FFCB461}">
      <dgm:prSet/>
      <dgm:spPr/>
      <dgm:t>
        <a:bodyPr/>
        <a:lstStyle/>
        <a:p>
          <a:endParaRPr lang="es-ES_tradnl"/>
        </a:p>
      </dgm:t>
    </dgm:pt>
    <dgm:pt modelId="{0FE79FFE-5161-48B5-B850-E6B8C74B4451}" type="parTrans" cxnId="{169CA4B5-C55B-45FB-8AE2-38BF8FFCB461}">
      <dgm:prSet/>
      <dgm:spPr/>
      <dgm:t>
        <a:bodyPr/>
        <a:lstStyle/>
        <a:p>
          <a:endParaRPr lang="es-ES_tradnl"/>
        </a:p>
      </dgm:t>
    </dgm:pt>
    <dgm:pt modelId="{97784D5A-19BB-42EF-8162-3DFEEBF004EF}">
      <dgm:prSet phldrT="[Текст]" phldr="1"/>
      <dgm:spPr>
        <a:ln>
          <a:noFill/>
        </a:ln>
      </dgm:spPr>
      <dgm:t>
        <a:bodyPr/>
        <a:lstStyle/>
        <a:p>
          <a:endParaRPr lang="es-ES_tradnl" dirty="0"/>
        </a:p>
      </dgm:t>
    </dgm:pt>
    <dgm:pt modelId="{B327B637-923A-4A81-B80D-60E5762FA0B2}" type="sibTrans" cxnId="{5BE43443-E380-423B-87F7-0C15DD8134FC}">
      <dgm:prSet/>
      <dgm:spPr/>
      <dgm:t>
        <a:bodyPr/>
        <a:lstStyle/>
        <a:p>
          <a:endParaRPr lang="es-ES_tradnl"/>
        </a:p>
      </dgm:t>
    </dgm:pt>
    <dgm:pt modelId="{A9A61356-E6FA-4A51-9874-C300BB810D6E}" type="parTrans" cxnId="{5BE43443-E380-423B-87F7-0C15DD8134FC}">
      <dgm:prSet/>
      <dgm:spPr/>
      <dgm:t>
        <a:bodyPr/>
        <a:lstStyle/>
        <a:p>
          <a:endParaRPr lang="es-ES_tradnl"/>
        </a:p>
      </dgm:t>
    </dgm:pt>
    <dgm:pt modelId="{E7D3BAC7-9240-4C75-85B8-07D1F3A26BF0}">
      <dgm:prSet phldrT="[Текст]" phldr="1"/>
      <dgm:spPr>
        <a:ln>
          <a:noFill/>
        </a:ln>
      </dgm:spPr>
      <dgm:t>
        <a:bodyPr/>
        <a:lstStyle/>
        <a:p>
          <a:endParaRPr lang="es-ES_tradnl" dirty="0"/>
        </a:p>
      </dgm:t>
    </dgm:pt>
    <dgm:pt modelId="{86D41CDB-DF21-4589-8604-CBF3C32E4A74}" type="sibTrans" cxnId="{7856F628-9238-4308-8CC6-E7624C3F4533}">
      <dgm:prSet/>
      <dgm:spPr/>
      <dgm:t>
        <a:bodyPr/>
        <a:lstStyle/>
        <a:p>
          <a:endParaRPr lang="es-ES_tradnl"/>
        </a:p>
      </dgm:t>
    </dgm:pt>
    <dgm:pt modelId="{7B3F6DC4-5193-49F6-AEC4-6256AA3563D1}" type="parTrans" cxnId="{7856F628-9238-4308-8CC6-E7624C3F4533}">
      <dgm:prSet/>
      <dgm:spPr/>
      <dgm:t>
        <a:bodyPr/>
        <a:lstStyle/>
        <a:p>
          <a:endParaRPr lang="es-ES_tradnl"/>
        </a:p>
      </dgm:t>
    </dgm:pt>
    <dgm:pt modelId="{2E886128-3047-48E1-9583-151D63BC27EE}" type="pres">
      <dgm:prSet presAssocID="{59B9841D-3439-4687-82EF-5950AFE3D003}" presName="Name0" presStyleCnt="0">
        <dgm:presLayoutVars>
          <dgm:dir/>
          <dgm:resizeHandles val="exact"/>
        </dgm:presLayoutVars>
      </dgm:prSet>
      <dgm:spPr/>
    </dgm:pt>
    <dgm:pt modelId="{41496941-4AAF-47DE-BABD-288B1D74B3D5}" type="pres">
      <dgm:prSet presAssocID="{E7D3BAC7-9240-4C75-85B8-07D1F3A26BF0}" presName="compNode" presStyleCnt="0"/>
      <dgm:spPr/>
    </dgm:pt>
    <dgm:pt modelId="{132EB624-85EA-42EF-A7FE-7FE60B873F0A}" type="pres">
      <dgm:prSet presAssocID="{E7D3BAC7-9240-4C75-85B8-07D1F3A26BF0}" presName="pictRect" presStyleLbl="node1" presStyleIdx="0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1D9E1A3B-4B41-438A-843E-4CF3827225DB}" type="pres">
      <dgm:prSet presAssocID="{E7D3BAC7-9240-4C75-85B8-07D1F3A26BF0}" presName="textRect" presStyleLbl="revTx" presStyleIdx="0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63DD9EA-3E5C-4971-B952-B8A8F046E132}" type="pres">
      <dgm:prSet presAssocID="{86D41CDB-DF21-4589-8604-CBF3C32E4A74}" presName="sibTrans" presStyleLbl="sibTrans2D1" presStyleIdx="0" presStyleCnt="0"/>
      <dgm:spPr/>
    </dgm:pt>
    <dgm:pt modelId="{AF9E9F45-7BE1-4140-B335-9AE51B95D80D}" type="pres">
      <dgm:prSet presAssocID="{97784D5A-19BB-42EF-8162-3DFEEBF004EF}" presName="compNode" presStyleCnt="0"/>
      <dgm:spPr/>
    </dgm:pt>
    <dgm:pt modelId="{0335857D-ED16-49A3-B56C-94A5C27ADB07}" type="pres">
      <dgm:prSet presAssocID="{97784D5A-19BB-42EF-8162-3DFEEBF004EF}" presName="pictRect" presStyleLbl="node1" presStyleIdx="1" presStyleCnt="8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A0489FC6-99CE-491D-B64F-2048566BF5BE}" type="pres">
      <dgm:prSet presAssocID="{97784D5A-19BB-42EF-8162-3DFEEBF004EF}" presName="textRect" presStyleLbl="revTx" presStyleIdx="1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5989985-D5BF-4720-9B44-DD65FAC7D703}" type="pres">
      <dgm:prSet presAssocID="{B327B637-923A-4A81-B80D-60E5762FA0B2}" presName="sibTrans" presStyleLbl="sibTrans2D1" presStyleIdx="0" presStyleCnt="0"/>
      <dgm:spPr/>
    </dgm:pt>
    <dgm:pt modelId="{853D5EC3-698F-41CD-8B01-40C0D859E403}" type="pres">
      <dgm:prSet presAssocID="{00D5F776-B616-4047-AAC7-0E526792D209}" presName="compNode" presStyleCnt="0"/>
      <dgm:spPr/>
    </dgm:pt>
    <dgm:pt modelId="{98811F4B-E494-4ED7-8FDE-A13B7CD5B5B6}" type="pres">
      <dgm:prSet presAssocID="{00D5F776-B616-4047-AAC7-0E526792D209}" presName="pictRect" presStyleLbl="node1" presStyleIdx="2" presStyleCnt="8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79346B6E-6AAA-4D27-969A-BB5F7DD0FDFB}" type="pres">
      <dgm:prSet presAssocID="{00D5F776-B616-4047-AAC7-0E526792D209}" presName="textRect" presStyleLbl="revTx" presStyleIdx="2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889198A-0840-4085-9C2D-B6C5531E0713}" type="pres">
      <dgm:prSet presAssocID="{DEFAA85E-A117-40EC-9860-B8ABF446DC60}" presName="sibTrans" presStyleLbl="sibTrans2D1" presStyleIdx="0" presStyleCnt="0"/>
      <dgm:spPr/>
    </dgm:pt>
    <dgm:pt modelId="{2FBF8993-41E9-4D58-8476-0681F04B0EA9}" type="pres">
      <dgm:prSet presAssocID="{1D9DFC1D-C15F-42E2-856C-0E3F9406667F}" presName="compNode" presStyleCnt="0"/>
      <dgm:spPr/>
    </dgm:pt>
    <dgm:pt modelId="{8C72505E-E94F-4B58-898A-132E1C0CFFEC}" type="pres">
      <dgm:prSet presAssocID="{1D9DFC1D-C15F-42E2-856C-0E3F9406667F}" presName="pictRect" presStyleLbl="node1" presStyleIdx="3" presStyleCnt="8" custAng="5400000" custLinFactY="64546" custLinFactNeighborX="94912" custLinFactNeighborY="100000"/>
      <dgm:spPr>
        <a:ln>
          <a:noFill/>
        </a:ln>
      </dgm:spPr>
    </dgm:pt>
    <dgm:pt modelId="{48DAC1E1-3163-43F0-8BF5-FCE12E5AE553}" type="pres">
      <dgm:prSet presAssocID="{1D9DFC1D-C15F-42E2-856C-0E3F9406667F}" presName="textRect" presStyleLbl="revTx" presStyleIdx="3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DE063A8-4EBA-442C-B847-E42285379606}" type="pres">
      <dgm:prSet presAssocID="{48252DD3-C722-4374-A528-82F1E46F3654}" presName="sibTrans" presStyleLbl="sibTrans2D1" presStyleIdx="0" presStyleCnt="0"/>
      <dgm:spPr/>
    </dgm:pt>
    <dgm:pt modelId="{96EB5244-EEA1-4AD9-96BE-043BDE23C34F}" type="pres">
      <dgm:prSet presAssocID="{1774615E-9D30-4005-83E6-FAC7E88EF5B2}" presName="compNode" presStyleCnt="0"/>
      <dgm:spPr/>
    </dgm:pt>
    <dgm:pt modelId="{034B51CB-0652-41F5-A69E-286D863D75A8}" type="pres">
      <dgm:prSet presAssocID="{1774615E-9D30-4005-83E6-FAC7E88EF5B2}" presName="pictRect" presStyleLbl="node1" presStyleIdx="4" presStyleCnt="8" custLinFactX="-9635" custLinFactNeighborX="-100000" custLinFactNeighborY="11369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06EC01A7-542D-43C7-959E-25D07CC40104}" type="pres">
      <dgm:prSet presAssocID="{1774615E-9D30-4005-83E6-FAC7E88EF5B2}" presName="textRect" presStyleLbl="revTx" presStyleIdx="4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5E0513E-8FE3-4DB8-83EC-47AE5281ADBB}" type="pres">
      <dgm:prSet presAssocID="{E9B05E79-4E24-435D-9315-7B6CA9D86C29}" presName="sibTrans" presStyleLbl="sibTrans2D1" presStyleIdx="0" presStyleCnt="0"/>
      <dgm:spPr/>
    </dgm:pt>
    <dgm:pt modelId="{864ACC10-C5D1-48B2-B899-E9EC605AEDC1}" type="pres">
      <dgm:prSet presAssocID="{A9D9F6F3-A20A-4742-A39B-772978EDD3DA}" presName="compNode" presStyleCnt="0"/>
      <dgm:spPr/>
    </dgm:pt>
    <dgm:pt modelId="{EDC72D30-DDB0-4327-8524-7A1EA8730C12}" type="pres">
      <dgm:prSet presAssocID="{A9D9F6F3-A20A-4742-A39B-772978EDD3DA}" presName="pictRect" presStyleLbl="node1" presStyleIdx="5" presStyleCnt="8" custLinFactX="-9546" custLinFactNeighborX="-100000" custLinFactNeighborY="11369"/>
      <dgm:spPr>
        <a:ln>
          <a:noFill/>
        </a:ln>
      </dgm:spPr>
    </dgm:pt>
    <dgm:pt modelId="{2F2BD55E-5201-4216-AB82-42A4A7F9EC40}" type="pres">
      <dgm:prSet presAssocID="{A9D9F6F3-A20A-4742-A39B-772978EDD3DA}" presName="textRect" presStyleLbl="revTx" presStyleIdx="5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9D3A646-0C87-4848-8B12-7D90DD90EC0C}" type="pres">
      <dgm:prSet presAssocID="{20792B76-F389-4B4F-8548-19AF9842893E}" presName="sibTrans" presStyleLbl="sibTrans2D1" presStyleIdx="0" presStyleCnt="0"/>
      <dgm:spPr/>
    </dgm:pt>
    <dgm:pt modelId="{784D5068-4978-4628-B650-5997C0149903}" type="pres">
      <dgm:prSet presAssocID="{5BEBB979-B5FC-47F0-9FED-58D79E8E8B3B}" presName="compNode" presStyleCnt="0"/>
      <dgm:spPr/>
    </dgm:pt>
    <dgm:pt modelId="{C2362C2F-0955-4ED9-A595-BBD947448BB7}" type="pres">
      <dgm:prSet presAssocID="{5BEBB979-B5FC-47F0-9FED-58D79E8E8B3B}" presName="pictRect" presStyleLbl="node1" presStyleIdx="6" presStyleCnt="8" custLinFactX="68306" custLinFactY="-56991" custLinFactNeighborX="100000" custLinFactNeighborY="-100000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993D136D-4E4E-4542-897C-11B15D006768}" type="pres">
      <dgm:prSet presAssocID="{5BEBB979-B5FC-47F0-9FED-58D79E8E8B3B}" presName="textRect" presStyleLbl="revTx" presStyleIdx="6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52F2DB0-066E-4182-B637-46272367A450}" type="pres">
      <dgm:prSet presAssocID="{FE243CE6-4CB4-4B53-875B-495B5826D179}" presName="sibTrans" presStyleLbl="sibTrans2D1" presStyleIdx="0" presStyleCnt="0"/>
      <dgm:spPr/>
    </dgm:pt>
    <dgm:pt modelId="{419381F7-3F6B-4F98-9EBC-835A7E09BAFD}" type="pres">
      <dgm:prSet presAssocID="{BEA329BD-8557-40CC-85AF-1633BB00A87C}" presName="compNode" presStyleCnt="0"/>
      <dgm:spPr/>
    </dgm:pt>
    <dgm:pt modelId="{F3440F52-14FF-4382-88CD-0166BDB5F66F}" type="pres">
      <dgm:prSet presAssocID="{BEA329BD-8557-40CC-85AF-1633BB00A87C}" presName="pictRect" presStyleLbl="node1" presStyleIdx="7" presStyleCnt="8" custLinFactX="-64637" custLinFactNeighborX="-100000" custLinFactNeighborY="-13182"/>
      <dgm:spPr>
        <a:ln>
          <a:noFill/>
        </a:ln>
      </dgm:spPr>
    </dgm:pt>
    <dgm:pt modelId="{103713C6-C87E-4A4A-8544-908242C241E5}" type="pres">
      <dgm:prSet presAssocID="{BEA329BD-8557-40CC-85AF-1633BB00A87C}" presName="textRect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FB6A2C83-5D63-4E86-87C6-7D1E883A6C6F}" type="presOf" srcId="{97784D5A-19BB-42EF-8162-3DFEEBF004EF}" destId="{A0489FC6-99CE-491D-B64F-2048566BF5BE}" srcOrd="0" destOrd="0" presId="urn:microsoft.com/office/officeart/2005/8/layout/pList1"/>
    <dgm:cxn modelId="{0400CED4-674A-4447-BACF-F091D440C211}" type="presOf" srcId="{A9D9F6F3-A20A-4742-A39B-772978EDD3DA}" destId="{2F2BD55E-5201-4216-AB82-42A4A7F9EC40}" srcOrd="0" destOrd="0" presId="urn:microsoft.com/office/officeart/2005/8/layout/pList1"/>
    <dgm:cxn modelId="{458BCD2D-17D8-4D7F-B69D-D610A3B2B34C}" type="presOf" srcId="{B327B637-923A-4A81-B80D-60E5762FA0B2}" destId="{35989985-D5BF-4720-9B44-DD65FAC7D703}" srcOrd="0" destOrd="0" presId="urn:microsoft.com/office/officeart/2005/8/layout/pList1"/>
    <dgm:cxn modelId="{E4CCE7A2-4D40-4C89-83F2-EB19B1FBB34E}" srcId="{59B9841D-3439-4687-82EF-5950AFE3D003}" destId="{BEA329BD-8557-40CC-85AF-1633BB00A87C}" srcOrd="7" destOrd="0" parTransId="{0537CF35-8B0B-4B0C-B73C-ED690B787020}" sibTransId="{8963738D-2A1A-486B-ABE2-B1F0A87DB40E}"/>
    <dgm:cxn modelId="{0E810A99-511A-4557-92A4-887ABAC4F695}" type="presOf" srcId="{00D5F776-B616-4047-AAC7-0E526792D209}" destId="{79346B6E-6AAA-4D27-969A-BB5F7DD0FDFB}" srcOrd="0" destOrd="0" presId="urn:microsoft.com/office/officeart/2005/8/layout/pList1"/>
    <dgm:cxn modelId="{FDF6CEA1-6B89-4997-B92F-D55BA5DFAEFF}" type="presOf" srcId="{48252DD3-C722-4374-A528-82F1E46F3654}" destId="{CDE063A8-4EBA-442C-B847-E42285379606}" srcOrd="0" destOrd="0" presId="urn:microsoft.com/office/officeart/2005/8/layout/pList1"/>
    <dgm:cxn modelId="{C0E14FCF-4708-4555-BC18-9ED7CB531937}" type="presOf" srcId="{E7D3BAC7-9240-4C75-85B8-07D1F3A26BF0}" destId="{1D9E1A3B-4B41-438A-843E-4CF3827225DB}" srcOrd="0" destOrd="0" presId="urn:microsoft.com/office/officeart/2005/8/layout/pList1"/>
    <dgm:cxn modelId="{D111788F-C205-42D9-B9D2-42A0D3EE91C0}" type="presOf" srcId="{20792B76-F389-4B4F-8548-19AF9842893E}" destId="{29D3A646-0C87-4848-8B12-7D90DD90EC0C}" srcOrd="0" destOrd="0" presId="urn:microsoft.com/office/officeart/2005/8/layout/pList1"/>
    <dgm:cxn modelId="{7856F628-9238-4308-8CC6-E7624C3F4533}" srcId="{59B9841D-3439-4687-82EF-5950AFE3D003}" destId="{E7D3BAC7-9240-4C75-85B8-07D1F3A26BF0}" srcOrd="0" destOrd="0" parTransId="{7B3F6DC4-5193-49F6-AEC4-6256AA3563D1}" sibTransId="{86D41CDB-DF21-4589-8604-CBF3C32E4A74}"/>
    <dgm:cxn modelId="{4B629E50-5CA8-489C-9E88-754805E17F89}" type="presOf" srcId="{E9B05E79-4E24-435D-9315-7B6CA9D86C29}" destId="{75E0513E-8FE3-4DB8-83EC-47AE5281ADBB}" srcOrd="0" destOrd="0" presId="urn:microsoft.com/office/officeart/2005/8/layout/pList1"/>
    <dgm:cxn modelId="{1328EBC0-A6A9-4556-9D69-1455C7DB9AF2}" srcId="{59B9841D-3439-4687-82EF-5950AFE3D003}" destId="{A9D9F6F3-A20A-4742-A39B-772978EDD3DA}" srcOrd="5" destOrd="0" parTransId="{FF0B0454-66C5-4308-8F43-BD5D794757E4}" sibTransId="{20792B76-F389-4B4F-8548-19AF9842893E}"/>
    <dgm:cxn modelId="{75A9A766-AF59-4E04-B1DA-B0D8EC53566C}" srcId="{59B9841D-3439-4687-82EF-5950AFE3D003}" destId="{1774615E-9D30-4005-83E6-FAC7E88EF5B2}" srcOrd="4" destOrd="0" parTransId="{4CB01D5E-3075-4F47-A0FE-62339F07044A}" sibTransId="{E9B05E79-4E24-435D-9315-7B6CA9D86C29}"/>
    <dgm:cxn modelId="{6FD98E24-13B1-4BE3-838F-6D9FCFF606DC}" srcId="{59B9841D-3439-4687-82EF-5950AFE3D003}" destId="{5BEBB979-B5FC-47F0-9FED-58D79E8E8B3B}" srcOrd="6" destOrd="0" parTransId="{E3A35B96-CCA2-4CAF-AA62-F1BE661151ED}" sibTransId="{FE243CE6-4CB4-4B53-875B-495B5826D179}"/>
    <dgm:cxn modelId="{5BE43443-E380-423B-87F7-0C15DD8134FC}" srcId="{59B9841D-3439-4687-82EF-5950AFE3D003}" destId="{97784D5A-19BB-42EF-8162-3DFEEBF004EF}" srcOrd="1" destOrd="0" parTransId="{A9A61356-E6FA-4A51-9874-C300BB810D6E}" sibTransId="{B327B637-923A-4A81-B80D-60E5762FA0B2}"/>
    <dgm:cxn modelId="{169CA4B5-C55B-45FB-8AE2-38BF8FFCB461}" srcId="{59B9841D-3439-4687-82EF-5950AFE3D003}" destId="{00D5F776-B616-4047-AAC7-0E526792D209}" srcOrd="2" destOrd="0" parTransId="{0FE79FFE-5161-48B5-B850-E6B8C74B4451}" sibTransId="{DEFAA85E-A117-40EC-9860-B8ABF446DC60}"/>
    <dgm:cxn modelId="{CFE384C9-DB27-42F5-9816-379B32F9E952}" type="presOf" srcId="{5BEBB979-B5FC-47F0-9FED-58D79E8E8B3B}" destId="{993D136D-4E4E-4542-897C-11B15D006768}" srcOrd="0" destOrd="0" presId="urn:microsoft.com/office/officeart/2005/8/layout/pList1"/>
    <dgm:cxn modelId="{7EE8A849-1287-40D3-A918-A8B37B9F817A}" srcId="{59B9841D-3439-4687-82EF-5950AFE3D003}" destId="{1D9DFC1D-C15F-42E2-856C-0E3F9406667F}" srcOrd="3" destOrd="0" parTransId="{6C325074-96E3-4D0C-8D47-7558FB7656B2}" sibTransId="{48252DD3-C722-4374-A528-82F1E46F3654}"/>
    <dgm:cxn modelId="{2DB93ACA-3D8C-49DD-882F-6E4D8ED428C5}" type="presOf" srcId="{BEA329BD-8557-40CC-85AF-1633BB00A87C}" destId="{103713C6-C87E-4A4A-8544-908242C241E5}" srcOrd="0" destOrd="0" presId="urn:microsoft.com/office/officeart/2005/8/layout/pList1"/>
    <dgm:cxn modelId="{C1A0F2B9-642D-4101-A78E-F05A1340C9E4}" type="presOf" srcId="{FE243CE6-4CB4-4B53-875B-495B5826D179}" destId="{E52F2DB0-066E-4182-B637-46272367A450}" srcOrd="0" destOrd="0" presId="urn:microsoft.com/office/officeart/2005/8/layout/pList1"/>
    <dgm:cxn modelId="{A8155780-03E7-44E5-93FA-4E0AF45825C5}" type="presOf" srcId="{1D9DFC1D-C15F-42E2-856C-0E3F9406667F}" destId="{48DAC1E1-3163-43F0-8BF5-FCE12E5AE553}" srcOrd="0" destOrd="0" presId="urn:microsoft.com/office/officeart/2005/8/layout/pList1"/>
    <dgm:cxn modelId="{998F1AD0-E499-4A58-83DE-C6EBFBDE7F31}" type="presOf" srcId="{86D41CDB-DF21-4589-8604-CBF3C32E4A74}" destId="{463DD9EA-3E5C-4971-B952-B8A8F046E132}" srcOrd="0" destOrd="0" presId="urn:microsoft.com/office/officeart/2005/8/layout/pList1"/>
    <dgm:cxn modelId="{43421AB4-8F26-42AD-B6C0-110198018A59}" type="presOf" srcId="{DEFAA85E-A117-40EC-9860-B8ABF446DC60}" destId="{B889198A-0840-4085-9C2D-B6C5531E0713}" srcOrd="0" destOrd="0" presId="urn:microsoft.com/office/officeart/2005/8/layout/pList1"/>
    <dgm:cxn modelId="{36894EBE-0BAF-460D-9147-EC7FA7BCC86D}" type="presOf" srcId="{1774615E-9D30-4005-83E6-FAC7E88EF5B2}" destId="{06EC01A7-542D-43C7-959E-25D07CC40104}" srcOrd="0" destOrd="0" presId="urn:microsoft.com/office/officeart/2005/8/layout/pList1"/>
    <dgm:cxn modelId="{75BE21A1-B078-4653-85E6-C37F9BE8FCD4}" type="presOf" srcId="{59B9841D-3439-4687-82EF-5950AFE3D003}" destId="{2E886128-3047-48E1-9583-151D63BC27EE}" srcOrd="0" destOrd="0" presId="urn:microsoft.com/office/officeart/2005/8/layout/pList1"/>
    <dgm:cxn modelId="{02E51412-10F0-40BB-A7C1-8D3A9C18FD94}" type="presParOf" srcId="{2E886128-3047-48E1-9583-151D63BC27EE}" destId="{41496941-4AAF-47DE-BABD-288B1D74B3D5}" srcOrd="0" destOrd="0" presId="urn:microsoft.com/office/officeart/2005/8/layout/pList1"/>
    <dgm:cxn modelId="{35685F76-C004-435F-B56E-7A946BBE2844}" type="presParOf" srcId="{41496941-4AAF-47DE-BABD-288B1D74B3D5}" destId="{132EB624-85EA-42EF-A7FE-7FE60B873F0A}" srcOrd="0" destOrd="0" presId="urn:microsoft.com/office/officeart/2005/8/layout/pList1"/>
    <dgm:cxn modelId="{1F94C7B8-5959-4472-9B17-747D11F02272}" type="presParOf" srcId="{41496941-4AAF-47DE-BABD-288B1D74B3D5}" destId="{1D9E1A3B-4B41-438A-843E-4CF3827225DB}" srcOrd="1" destOrd="0" presId="urn:microsoft.com/office/officeart/2005/8/layout/pList1"/>
    <dgm:cxn modelId="{C905E8AE-2E07-4ED3-B438-FFD44B494604}" type="presParOf" srcId="{2E886128-3047-48E1-9583-151D63BC27EE}" destId="{463DD9EA-3E5C-4971-B952-B8A8F046E132}" srcOrd="1" destOrd="0" presId="urn:microsoft.com/office/officeart/2005/8/layout/pList1"/>
    <dgm:cxn modelId="{639BCD33-3B63-437D-826F-53B86B2AA53F}" type="presParOf" srcId="{2E886128-3047-48E1-9583-151D63BC27EE}" destId="{AF9E9F45-7BE1-4140-B335-9AE51B95D80D}" srcOrd="2" destOrd="0" presId="urn:microsoft.com/office/officeart/2005/8/layout/pList1"/>
    <dgm:cxn modelId="{35F2A0F8-9932-4E8A-A5B4-2FD3D2726315}" type="presParOf" srcId="{AF9E9F45-7BE1-4140-B335-9AE51B95D80D}" destId="{0335857D-ED16-49A3-B56C-94A5C27ADB07}" srcOrd="0" destOrd="0" presId="urn:microsoft.com/office/officeart/2005/8/layout/pList1"/>
    <dgm:cxn modelId="{0F5C00E2-07E2-4A7D-98DB-A2FA5C0FD719}" type="presParOf" srcId="{AF9E9F45-7BE1-4140-B335-9AE51B95D80D}" destId="{A0489FC6-99CE-491D-B64F-2048566BF5BE}" srcOrd="1" destOrd="0" presId="urn:microsoft.com/office/officeart/2005/8/layout/pList1"/>
    <dgm:cxn modelId="{0A7B1651-5143-47F4-B36F-F711DCF7EDF4}" type="presParOf" srcId="{2E886128-3047-48E1-9583-151D63BC27EE}" destId="{35989985-D5BF-4720-9B44-DD65FAC7D703}" srcOrd="3" destOrd="0" presId="urn:microsoft.com/office/officeart/2005/8/layout/pList1"/>
    <dgm:cxn modelId="{74C42B8F-96D9-42DA-8650-8F2C33ABC0CE}" type="presParOf" srcId="{2E886128-3047-48E1-9583-151D63BC27EE}" destId="{853D5EC3-698F-41CD-8B01-40C0D859E403}" srcOrd="4" destOrd="0" presId="urn:microsoft.com/office/officeart/2005/8/layout/pList1"/>
    <dgm:cxn modelId="{6B312C5F-689A-4BD9-A69F-C9818F06CCC3}" type="presParOf" srcId="{853D5EC3-698F-41CD-8B01-40C0D859E403}" destId="{98811F4B-E494-4ED7-8FDE-A13B7CD5B5B6}" srcOrd="0" destOrd="0" presId="urn:microsoft.com/office/officeart/2005/8/layout/pList1"/>
    <dgm:cxn modelId="{D72D408D-9BD4-4588-B548-4CB611CF1DC3}" type="presParOf" srcId="{853D5EC3-698F-41CD-8B01-40C0D859E403}" destId="{79346B6E-6AAA-4D27-969A-BB5F7DD0FDFB}" srcOrd="1" destOrd="0" presId="urn:microsoft.com/office/officeart/2005/8/layout/pList1"/>
    <dgm:cxn modelId="{4D032BEA-4083-4129-8833-37658E5D6385}" type="presParOf" srcId="{2E886128-3047-48E1-9583-151D63BC27EE}" destId="{B889198A-0840-4085-9C2D-B6C5531E0713}" srcOrd="5" destOrd="0" presId="urn:microsoft.com/office/officeart/2005/8/layout/pList1"/>
    <dgm:cxn modelId="{DB94BE58-77AD-4E8A-8FBF-D66981E4E52D}" type="presParOf" srcId="{2E886128-3047-48E1-9583-151D63BC27EE}" destId="{2FBF8993-41E9-4D58-8476-0681F04B0EA9}" srcOrd="6" destOrd="0" presId="urn:microsoft.com/office/officeart/2005/8/layout/pList1"/>
    <dgm:cxn modelId="{324346A3-4AEE-434F-8C56-CBB926F1217D}" type="presParOf" srcId="{2FBF8993-41E9-4D58-8476-0681F04B0EA9}" destId="{8C72505E-E94F-4B58-898A-132E1C0CFFEC}" srcOrd="0" destOrd="0" presId="urn:microsoft.com/office/officeart/2005/8/layout/pList1"/>
    <dgm:cxn modelId="{7817E15E-7667-4617-8C99-E1003AE9FAAD}" type="presParOf" srcId="{2FBF8993-41E9-4D58-8476-0681F04B0EA9}" destId="{48DAC1E1-3163-43F0-8BF5-FCE12E5AE553}" srcOrd="1" destOrd="0" presId="urn:microsoft.com/office/officeart/2005/8/layout/pList1"/>
    <dgm:cxn modelId="{9D56D123-8062-4F71-B3F5-71FCDAF3F95C}" type="presParOf" srcId="{2E886128-3047-48E1-9583-151D63BC27EE}" destId="{CDE063A8-4EBA-442C-B847-E42285379606}" srcOrd="7" destOrd="0" presId="urn:microsoft.com/office/officeart/2005/8/layout/pList1"/>
    <dgm:cxn modelId="{2CC5A84A-C2E5-4DEA-8134-99506AE0F54A}" type="presParOf" srcId="{2E886128-3047-48E1-9583-151D63BC27EE}" destId="{96EB5244-EEA1-4AD9-96BE-043BDE23C34F}" srcOrd="8" destOrd="0" presId="urn:microsoft.com/office/officeart/2005/8/layout/pList1"/>
    <dgm:cxn modelId="{36EFF899-C97D-4FD0-8AF8-0339A2503976}" type="presParOf" srcId="{96EB5244-EEA1-4AD9-96BE-043BDE23C34F}" destId="{034B51CB-0652-41F5-A69E-286D863D75A8}" srcOrd="0" destOrd="0" presId="urn:microsoft.com/office/officeart/2005/8/layout/pList1"/>
    <dgm:cxn modelId="{123A3A0B-23A9-439E-90C6-340F85497D18}" type="presParOf" srcId="{96EB5244-EEA1-4AD9-96BE-043BDE23C34F}" destId="{06EC01A7-542D-43C7-959E-25D07CC40104}" srcOrd="1" destOrd="0" presId="urn:microsoft.com/office/officeart/2005/8/layout/pList1"/>
    <dgm:cxn modelId="{E2F71C57-2194-4378-9691-70E27718B55B}" type="presParOf" srcId="{2E886128-3047-48E1-9583-151D63BC27EE}" destId="{75E0513E-8FE3-4DB8-83EC-47AE5281ADBB}" srcOrd="9" destOrd="0" presId="urn:microsoft.com/office/officeart/2005/8/layout/pList1"/>
    <dgm:cxn modelId="{A02E4525-F2AE-4157-9545-97BE9F0F3FD9}" type="presParOf" srcId="{2E886128-3047-48E1-9583-151D63BC27EE}" destId="{864ACC10-C5D1-48B2-B899-E9EC605AEDC1}" srcOrd="10" destOrd="0" presId="urn:microsoft.com/office/officeart/2005/8/layout/pList1"/>
    <dgm:cxn modelId="{74C19C6E-3552-4638-BF30-2D8A431DE44E}" type="presParOf" srcId="{864ACC10-C5D1-48B2-B899-E9EC605AEDC1}" destId="{EDC72D30-DDB0-4327-8524-7A1EA8730C12}" srcOrd="0" destOrd="0" presId="urn:microsoft.com/office/officeart/2005/8/layout/pList1"/>
    <dgm:cxn modelId="{14D45E98-D588-4178-83BB-6B56BA73AAB6}" type="presParOf" srcId="{864ACC10-C5D1-48B2-B899-E9EC605AEDC1}" destId="{2F2BD55E-5201-4216-AB82-42A4A7F9EC40}" srcOrd="1" destOrd="0" presId="urn:microsoft.com/office/officeart/2005/8/layout/pList1"/>
    <dgm:cxn modelId="{B582D92E-E836-4ED0-9639-2D70098B99A8}" type="presParOf" srcId="{2E886128-3047-48E1-9583-151D63BC27EE}" destId="{29D3A646-0C87-4848-8B12-7D90DD90EC0C}" srcOrd="11" destOrd="0" presId="urn:microsoft.com/office/officeart/2005/8/layout/pList1"/>
    <dgm:cxn modelId="{E712CF04-2C09-4322-BB13-3422D9A3BBF9}" type="presParOf" srcId="{2E886128-3047-48E1-9583-151D63BC27EE}" destId="{784D5068-4978-4628-B650-5997C0149903}" srcOrd="12" destOrd="0" presId="urn:microsoft.com/office/officeart/2005/8/layout/pList1"/>
    <dgm:cxn modelId="{C3D1811F-4D8A-4595-B686-AA111060FF55}" type="presParOf" srcId="{784D5068-4978-4628-B650-5997C0149903}" destId="{C2362C2F-0955-4ED9-A595-BBD947448BB7}" srcOrd="0" destOrd="0" presId="urn:microsoft.com/office/officeart/2005/8/layout/pList1"/>
    <dgm:cxn modelId="{037D9AF1-7A7C-4533-B0C4-0F2DBF96F6E3}" type="presParOf" srcId="{784D5068-4978-4628-B650-5997C0149903}" destId="{993D136D-4E4E-4542-897C-11B15D006768}" srcOrd="1" destOrd="0" presId="urn:microsoft.com/office/officeart/2005/8/layout/pList1"/>
    <dgm:cxn modelId="{D096DD69-7A4B-43FC-81E6-DAE0AAC00097}" type="presParOf" srcId="{2E886128-3047-48E1-9583-151D63BC27EE}" destId="{E52F2DB0-066E-4182-B637-46272367A450}" srcOrd="13" destOrd="0" presId="urn:microsoft.com/office/officeart/2005/8/layout/pList1"/>
    <dgm:cxn modelId="{F6E73D94-CF2F-436F-9EDC-D1172DEB2CB4}" type="presParOf" srcId="{2E886128-3047-48E1-9583-151D63BC27EE}" destId="{419381F7-3F6B-4F98-9EBC-835A7E09BAFD}" srcOrd="14" destOrd="0" presId="urn:microsoft.com/office/officeart/2005/8/layout/pList1"/>
    <dgm:cxn modelId="{3A3EF67B-CCD1-446C-8A63-70BD23E93DD9}" type="presParOf" srcId="{419381F7-3F6B-4F98-9EBC-835A7E09BAFD}" destId="{F3440F52-14FF-4382-88CD-0166BDB5F66F}" srcOrd="0" destOrd="0" presId="urn:microsoft.com/office/officeart/2005/8/layout/pList1"/>
    <dgm:cxn modelId="{BE32C324-876B-4E90-854F-D6417CB9A244}" type="presParOf" srcId="{419381F7-3F6B-4F98-9EBC-835A7E09BAFD}" destId="{103713C6-C87E-4A4A-8544-908242C241E5}" srcOrd="1" destOrd="0" presId="urn:microsoft.com/office/officeart/2005/8/layout/pList1"/>
  </dgm:cxnLst>
  <dgm:bg>
    <a:gradFill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effectLst>
      <a:outerShdw blurRad="50800" dist="50800" dir="5400000" algn="ctr" rotWithShape="0">
        <a:srgbClr val="000000">
          <a:alpha val="99000"/>
        </a:srgbClr>
      </a:outerShdw>
    </a:effectLst>
  </dgm:bg>
  <dgm:whole>
    <a:ln>
      <a:gradFill>
        <a:gsLst>
          <a:gs pos="0">
            <a:schemeClr val="accent1">
              <a:tint val="66000"/>
              <a:satMod val="160000"/>
            </a:schemeClr>
          </a:gs>
          <a:gs pos="7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B9841D-3439-4687-82EF-5950AFE3D003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</dgm:pt>
    <dgm:pt modelId="{BEA329BD-8557-40CC-85AF-1633BB00A87C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8963738D-2A1A-486B-ABE2-B1F0A87DB40E}" type="sibTrans" cxnId="{E4CCE7A2-4D40-4C89-83F2-EB19B1FBB34E}">
      <dgm:prSet/>
      <dgm:spPr/>
      <dgm:t>
        <a:bodyPr/>
        <a:lstStyle/>
        <a:p>
          <a:endParaRPr lang="es-ES_tradnl"/>
        </a:p>
      </dgm:t>
    </dgm:pt>
    <dgm:pt modelId="{0537CF35-8B0B-4B0C-B73C-ED690B787020}" type="parTrans" cxnId="{E4CCE7A2-4D40-4C89-83F2-EB19B1FBB34E}">
      <dgm:prSet/>
      <dgm:spPr/>
      <dgm:t>
        <a:bodyPr/>
        <a:lstStyle/>
        <a:p>
          <a:endParaRPr lang="es-ES_tradnl"/>
        </a:p>
      </dgm:t>
    </dgm:pt>
    <dgm:pt modelId="{5BEBB979-B5FC-47F0-9FED-58D79E8E8B3B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FE243CE6-4CB4-4B53-875B-495B5826D179}" type="sibTrans" cxnId="{6FD98E24-13B1-4BE3-838F-6D9FCFF606DC}">
      <dgm:prSet/>
      <dgm:spPr/>
      <dgm:t>
        <a:bodyPr/>
        <a:lstStyle/>
        <a:p>
          <a:endParaRPr lang="es-ES_tradnl"/>
        </a:p>
      </dgm:t>
    </dgm:pt>
    <dgm:pt modelId="{E3A35B96-CCA2-4CAF-AA62-F1BE661151ED}" type="parTrans" cxnId="{6FD98E24-13B1-4BE3-838F-6D9FCFF606DC}">
      <dgm:prSet/>
      <dgm:spPr/>
      <dgm:t>
        <a:bodyPr/>
        <a:lstStyle/>
        <a:p>
          <a:endParaRPr lang="es-ES_tradnl"/>
        </a:p>
      </dgm:t>
    </dgm:pt>
    <dgm:pt modelId="{A9D9F6F3-A20A-4742-A39B-772978EDD3DA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20792B76-F389-4B4F-8548-19AF9842893E}" type="sibTrans" cxnId="{1328EBC0-A6A9-4556-9D69-1455C7DB9AF2}">
      <dgm:prSet/>
      <dgm:spPr/>
      <dgm:t>
        <a:bodyPr/>
        <a:lstStyle/>
        <a:p>
          <a:endParaRPr lang="es-ES_tradnl"/>
        </a:p>
      </dgm:t>
    </dgm:pt>
    <dgm:pt modelId="{FF0B0454-66C5-4308-8F43-BD5D794757E4}" type="parTrans" cxnId="{1328EBC0-A6A9-4556-9D69-1455C7DB9AF2}">
      <dgm:prSet/>
      <dgm:spPr/>
      <dgm:t>
        <a:bodyPr/>
        <a:lstStyle/>
        <a:p>
          <a:endParaRPr lang="es-ES_tradnl"/>
        </a:p>
      </dgm:t>
    </dgm:pt>
    <dgm:pt modelId="{1774615E-9D30-4005-83E6-FAC7E88EF5B2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E9B05E79-4E24-435D-9315-7B6CA9D86C29}" type="sibTrans" cxnId="{75A9A766-AF59-4E04-B1DA-B0D8EC53566C}">
      <dgm:prSet/>
      <dgm:spPr/>
      <dgm:t>
        <a:bodyPr/>
        <a:lstStyle/>
        <a:p>
          <a:endParaRPr lang="es-ES_tradnl"/>
        </a:p>
      </dgm:t>
    </dgm:pt>
    <dgm:pt modelId="{4CB01D5E-3075-4F47-A0FE-62339F07044A}" type="parTrans" cxnId="{75A9A766-AF59-4E04-B1DA-B0D8EC53566C}">
      <dgm:prSet/>
      <dgm:spPr/>
      <dgm:t>
        <a:bodyPr/>
        <a:lstStyle/>
        <a:p>
          <a:endParaRPr lang="es-ES_tradnl"/>
        </a:p>
      </dgm:t>
    </dgm:pt>
    <dgm:pt modelId="{1D9DFC1D-C15F-42E2-856C-0E3F9406667F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48252DD3-C722-4374-A528-82F1E46F3654}" type="sibTrans" cxnId="{7EE8A849-1287-40D3-A918-A8B37B9F817A}">
      <dgm:prSet/>
      <dgm:spPr/>
      <dgm:t>
        <a:bodyPr/>
        <a:lstStyle/>
        <a:p>
          <a:endParaRPr lang="es-ES_tradnl"/>
        </a:p>
      </dgm:t>
    </dgm:pt>
    <dgm:pt modelId="{6C325074-96E3-4D0C-8D47-7558FB7656B2}" type="parTrans" cxnId="{7EE8A849-1287-40D3-A918-A8B37B9F817A}">
      <dgm:prSet/>
      <dgm:spPr/>
      <dgm:t>
        <a:bodyPr/>
        <a:lstStyle/>
        <a:p>
          <a:endParaRPr lang="es-ES_tradnl"/>
        </a:p>
      </dgm:t>
    </dgm:pt>
    <dgm:pt modelId="{00D5F776-B616-4047-AAC7-0E526792D209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DEFAA85E-A117-40EC-9860-B8ABF446DC60}" type="sibTrans" cxnId="{169CA4B5-C55B-45FB-8AE2-38BF8FFCB461}">
      <dgm:prSet/>
      <dgm:spPr/>
      <dgm:t>
        <a:bodyPr/>
        <a:lstStyle/>
        <a:p>
          <a:endParaRPr lang="es-ES_tradnl"/>
        </a:p>
      </dgm:t>
    </dgm:pt>
    <dgm:pt modelId="{0FE79FFE-5161-48B5-B850-E6B8C74B4451}" type="parTrans" cxnId="{169CA4B5-C55B-45FB-8AE2-38BF8FFCB461}">
      <dgm:prSet/>
      <dgm:spPr/>
      <dgm:t>
        <a:bodyPr/>
        <a:lstStyle/>
        <a:p>
          <a:endParaRPr lang="es-ES_tradnl"/>
        </a:p>
      </dgm:t>
    </dgm:pt>
    <dgm:pt modelId="{97784D5A-19BB-42EF-8162-3DFEEBF004EF}">
      <dgm:prSet phldrT="[Текст]" phldr="1"/>
      <dgm:spPr>
        <a:ln>
          <a:noFill/>
        </a:ln>
      </dgm:spPr>
      <dgm:t>
        <a:bodyPr/>
        <a:lstStyle/>
        <a:p>
          <a:endParaRPr lang="es-ES_tradnl" dirty="0"/>
        </a:p>
      </dgm:t>
    </dgm:pt>
    <dgm:pt modelId="{B327B637-923A-4A81-B80D-60E5762FA0B2}" type="sibTrans" cxnId="{5BE43443-E380-423B-87F7-0C15DD8134FC}">
      <dgm:prSet/>
      <dgm:spPr/>
      <dgm:t>
        <a:bodyPr/>
        <a:lstStyle/>
        <a:p>
          <a:endParaRPr lang="es-ES_tradnl"/>
        </a:p>
      </dgm:t>
    </dgm:pt>
    <dgm:pt modelId="{A9A61356-E6FA-4A51-9874-C300BB810D6E}" type="parTrans" cxnId="{5BE43443-E380-423B-87F7-0C15DD8134FC}">
      <dgm:prSet/>
      <dgm:spPr/>
      <dgm:t>
        <a:bodyPr/>
        <a:lstStyle/>
        <a:p>
          <a:endParaRPr lang="es-ES_tradnl"/>
        </a:p>
      </dgm:t>
    </dgm:pt>
    <dgm:pt modelId="{E7D3BAC7-9240-4C75-85B8-07D1F3A26BF0}">
      <dgm:prSet phldrT="[Текст]" phldr="1"/>
      <dgm:spPr>
        <a:ln>
          <a:noFill/>
        </a:ln>
      </dgm:spPr>
      <dgm:t>
        <a:bodyPr/>
        <a:lstStyle/>
        <a:p>
          <a:endParaRPr lang="es-ES_tradnl" dirty="0"/>
        </a:p>
      </dgm:t>
    </dgm:pt>
    <dgm:pt modelId="{86D41CDB-DF21-4589-8604-CBF3C32E4A74}" type="sibTrans" cxnId="{7856F628-9238-4308-8CC6-E7624C3F4533}">
      <dgm:prSet/>
      <dgm:spPr/>
      <dgm:t>
        <a:bodyPr/>
        <a:lstStyle/>
        <a:p>
          <a:endParaRPr lang="es-ES_tradnl"/>
        </a:p>
      </dgm:t>
    </dgm:pt>
    <dgm:pt modelId="{7B3F6DC4-5193-49F6-AEC4-6256AA3563D1}" type="parTrans" cxnId="{7856F628-9238-4308-8CC6-E7624C3F4533}">
      <dgm:prSet/>
      <dgm:spPr/>
      <dgm:t>
        <a:bodyPr/>
        <a:lstStyle/>
        <a:p>
          <a:endParaRPr lang="es-ES_tradnl"/>
        </a:p>
      </dgm:t>
    </dgm:pt>
    <dgm:pt modelId="{2E886128-3047-48E1-9583-151D63BC27EE}" type="pres">
      <dgm:prSet presAssocID="{59B9841D-3439-4687-82EF-5950AFE3D003}" presName="Name0" presStyleCnt="0">
        <dgm:presLayoutVars>
          <dgm:dir/>
          <dgm:resizeHandles val="exact"/>
        </dgm:presLayoutVars>
      </dgm:prSet>
      <dgm:spPr/>
    </dgm:pt>
    <dgm:pt modelId="{41496941-4AAF-47DE-BABD-288B1D74B3D5}" type="pres">
      <dgm:prSet presAssocID="{E7D3BAC7-9240-4C75-85B8-07D1F3A26BF0}" presName="compNode" presStyleCnt="0"/>
      <dgm:spPr/>
    </dgm:pt>
    <dgm:pt modelId="{132EB624-85EA-42EF-A7FE-7FE60B873F0A}" type="pres">
      <dgm:prSet presAssocID="{E7D3BAC7-9240-4C75-85B8-07D1F3A26BF0}" presName="pictRect" presStyleLbl="node1" presStyleIdx="0" presStyleCnt="8"/>
      <dgm:spPr>
        <a:ln>
          <a:noFill/>
        </a:ln>
      </dgm:spPr>
    </dgm:pt>
    <dgm:pt modelId="{1D9E1A3B-4B41-438A-843E-4CF3827225DB}" type="pres">
      <dgm:prSet presAssocID="{E7D3BAC7-9240-4C75-85B8-07D1F3A26BF0}" presName="textRect" presStyleLbl="revTx" presStyleIdx="0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63DD9EA-3E5C-4971-B952-B8A8F046E132}" type="pres">
      <dgm:prSet presAssocID="{86D41CDB-DF21-4589-8604-CBF3C32E4A74}" presName="sibTrans" presStyleLbl="sibTrans2D1" presStyleIdx="0" presStyleCnt="0"/>
      <dgm:spPr/>
    </dgm:pt>
    <dgm:pt modelId="{AF9E9F45-7BE1-4140-B335-9AE51B95D80D}" type="pres">
      <dgm:prSet presAssocID="{97784D5A-19BB-42EF-8162-3DFEEBF004EF}" presName="compNode" presStyleCnt="0"/>
      <dgm:spPr/>
    </dgm:pt>
    <dgm:pt modelId="{0335857D-ED16-49A3-B56C-94A5C27ADB07}" type="pres">
      <dgm:prSet presAssocID="{97784D5A-19BB-42EF-8162-3DFEEBF004EF}" presName="pictRect" presStyleLbl="node1" presStyleIdx="1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A0489FC6-99CE-491D-B64F-2048566BF5BE}" type="pres">
      <dgm:prSet presAssocID="{97784D5A-19BB-42EF-8162-3DFEEBF004EF}" presName="textRect" presStyleLbl="revTx" presStyleIdx="1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5989985-D5BF-4720-9B44-DD65FAC7D703}" type="pres">
      <dgm:prSet presAssocID="{B327B637-923A-4A81-B80D-60E5762FA0B2}" presName="sibTrans" presStyleLbl="sibTrans2D1" presStyleIdx="0" presStyleCnt="0"/>
      <dgm:spPr/>
    </dgm:pt>
    <dgm:pt modelId="{853D5EC3-698F-41CD-8B01-40C0D859E403}" type="pres">
      <dgm:prSet presAssocID="{00D5F776-B616-4047-AAC7-0E526792D209}" presName="compNode" presStyleCnt="0"/>
      <dgm:spPr/>
    </dgm:pt>
    <dgm:pt modelId="{98811F4B-E494-4ED7-8FDE-A13B7CD5B5B6}" type="pres">
      <dgm:prSet presAssocID="{00D5F776-B616-4047-AAC7-0E526792D209}" presName="pictRect" presStyleLbl="node1" presStyleIdx="2" presStyleCnt="8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79346B6E-6AAA-4D27-969A-BB5F7DD0FDFB}" type="pres">
      <dgm:prSet presAssocID="{00D5F776-B616-4047-AAC7-0E526792D209}" presName="textRect" presStyleLbl="revTx" presStyleIdx="2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889198A-0840-4085-9C2D-B6C5531E0713}" type="pres">
      <dgm:prSet presAssocID="{DEFAA85E-A117-40EC-9860-B8ABF446DC60}" presName="sibTrans" presStyleLbl="sibTrans2D1" presStyleIdx="0" presStyleCnt="0"/>
      <dgm:spPr/>
    </dgm:pt>
    <dgm:pt modelId="{2FBF8993-41E9-4D58-8476-0681F04B0EA9}" type="pres">
      <dgm:prSet presAssocID="{1D9DFC1D-C15F-42E2-856C-0E3F9406667F}" presName="compNode" presStyleCnt="0"/>
      <dgm:spPr/>
    </dgm:pt>
    <dgm:pt modelId="{8C72505E-E94F-4B58-898A-132E1C0CFFEC}" type="pres">
      <dgm:prSet presAssocID="{1D9DFC1D-C15F-42E2-856C-0E3F9406667F}" presName="pictRect" presStyleLbl="node1" presStyleIdx="3" presStyleCnt="8" custAng="5400000" custLinFactY="64546" custLinFactNeighborX="94912" custLinFactNeighborY="100000"/>
      <dgm:spPr>
        <a:ln>
          <a:noFill/>
        </a:ln>
      </dgm:spPr>
    </dgm:pt>
    <dgm:pt modelId="{48DAC1E1-3163-43F0-8BF5-FCE12E5AE553}" type="pres">
      <dgm:prSet presAssocID="{1D9DFC1D-C15F-42E2-856C-0E3F9406667F}" presName="textRect" presStyleLbl="revTx" presStyleIdx="3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DE063A8-4EBA-442C-B847-E42285379606}" type="pres">
      <dgm:prSet presAssocID="{48252DD3-C722-4374-A528-82F1E46F3654}" presName="sibTrans" presStyleLbl="sibTrans2D1" presStyleIdx="0" presStyleCnt="0"/>
      <dgm:spPr/>
    </dgm:pt>
    <dgm:pt modelId="{96EB5244-EEA1-4AD9-96BE-043BDE23C34F}" type="pres">
      <dgm:prSet presAssocID="{1774615E-9D30-4005-83E6-FAC7E88EF5B2}" presName="compNode" presStyleCnt="0"/>
      <dgm:spPr/>
    </dgm:pt>
    <dgm:pt modelId="{034B51CB-0652-41F5-A69E-286D863D75A8}" type="pres">
      <dgm:prSet presAssocID="{1774615E-9D30-4005-83E6-FAC7E88EF5B2}" presName="pictRect" presStyleLbl="node1" presStyleIdx="4" presStyleCnt="8" custLinFactX="-9635" custLinFactNeighborX="-100000" custLinFactNeighborY="11369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06EC01A7-542D-43C7-959E-25D07CC40104}" type="pres">
      <dgm:prSet presAssocID="{1774615E-9D30-4005-83E6-FAC7E88EF5B2}" presName="textRect" presStyleLbl="revTx" presStyleIdx="4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5E0513E-8FE3-4DB8-83EC-47AE5281ADBB}" type="pres">
      <dgm:prSet presAssocID="{E9B05E79-4E24-435D-9315-7B6CA9D86C29}" presName="sibTrans" presStyleLbl="sibTrans2D1" presStyleIdx="0" presStyleCnt="0"/>
      <dgm:spPr/>
    </dgm:pt>
    <dgm:pt modelId="{864ACC10-C5D1-48B2-B899-E9EC605AEDC1}" type="pres">
      <dgm:prSet presAssocID="{A9D9F6F3-A20A-4742-A39B-772978EDD3DA}" presName="compNode" presStyleCnt="0"/>
      <dgm:spPr/>
    </dgm:pt>
    <dgm:pt modelId="{EDC72D30-DDB0-4327-8524-7A1EA8730C12}" type="pres">
      <dgm:prSet presAssocID="{A9D9F6F3-A20A-4742-A39B-772978EDD3DA}" presName="pictRect" presStyleLbl="node1" presStyleIdx="5" presStyleCnt="8" custLinFactX="-9546" custLinFactNeighborX="-100000" custLinFactNeighborY="11369"/>
      <dgm:spPr>
        <a:ln>
          <a:noFill/>
        </a:ln>
      </dgm:spPr>
    </dgm:pt>
    <dgm:pt modelId="{2F2BD55E-5201-4216-AB82-42A4A7F9EC40}" type="pres">
      <dgm:prSet presAssocID="{A9D9F6F3-A20A-4742-A39B-772978EDD3DA}" presName="textRect" presStyleLbl="revTx" presStyleIdx="5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9D3A646-0C87-4848-8B12-7D90DD90EC0C}" type="pres">
      <dgm:prSet presAssocID="{20792B76-F389-4B4F-8548-19AF9842893E}" presName="sibTrans" presStyleLbl="sibTrans2D1" presStyleIdx="0" presStyleCnt="0"/>
      <dgm:spPr/>
    </dgm:pt>
    <dgm:pt modelId="{784D5068-4978-4628-B650-5997C0149903}" type="pres">
      <dgm:prSet presAssocID="{5BEBB979-B5FC-47F0-9FED-58D79E8E8B3B}" presName="compNode" presStyleCnt="0"/>
      <dgm:spPr/>
    </dgm:pt>
    <dgm:pt modelId="{C2362C2F-0955-4ED9-A595-BBD947448BB7}" type="pres">
      <dgm:prSet presAssocID="{5BEBB979-B5FC-47F0-9FED-58D79E8E8B3B}" presName="pictRect" presStyleLbl="node1" presStyleIdx="6" presStyleCnt="8" custLinFactX="68306" custLinFactY="-56991" custLinFactNeighborX="100000" custLinFactNeighborY="-100000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993D136D-4E4E-4542-897C-11B15D006768}" type="pres">
      <dgm:prSet presAssocID="{5BEBB979-B5FC-47F0-9FED-58D79E8E8B3B}" presName="textRect" presStyleLbl="revTx" presStyleIdx="6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52F2DB0-066E-4182-B637-46272367A450}" type="pres">
      <dgm:prSet presAssocID="{FE243CE6-4CB4-4B53-875B-495B5826D179}" presName="sibTrans" presStyleLbl="sibTrans2D1" presStyleIdx="0" presStyleCnt="0"/>
      <dgm:spPr/>
    </dgm:pt>
    <dgm:pt modelId="{419381F7-3F6B-4F98-9EBC-835A7E09BAFD}" type="pres">
      <dgm:prSet presAssocID="{BEA329BD-8557-40CC-85AF-1633BB00A87C}" presName="compNode" presStyleCnt="0"/>
      <dgm:spPr/>
    </dgm:pt>
    <dgm:pt modelId="{F3440F52-14FF-4382-88CD-0166BDB5F66F}" type="pres">
      <dgm:prSet presAssocID="{BEA329BD-8557-40CC-85AF-1633BB00A87C}" presName="pictRect" presStyleLbl="node1" presStyleIdx="7" presStyleCnt="8" custLinFactX="-64637" custLinFactNeighborX="-100000" custLinFactNeighborY="-13182"/>
      <dgm:spPr>
        <a:ln>
          <a:noFill/>
        </a:ln>
      </dgm:spPr>
    </dgm:pt>
    <dgm:pt modelId="{103713C6-C87E-4A4A-8544-908242C241E5}" type="pres">
      <dgm:prSet presAssocID="{BEA329BD-8557-40CC-85AF-1633BB00A87C}" presName="textRect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D08DDBF9-F6DC-451C-9292-E2D1666D46C4}" type="presOf" srcId="{86D41CDB-DF21-4589-8604-CBF3C32E4A74}" destId="{463DD9EA-3E5C-4971-B952-B8A8F046E132}" srcOrd="0" destOrd="0" presId="urn:microsoft.com/office/officeart/2005/8/layout/pList1"/>
    <dgm:cxn modelId="{E4CCE7A2-4D40-4C89-83F2-EB19B1FBB34E}" srcId="{59B9841D-3439-4687-82EF-5950AFE3D003}" destId="{BEA329BD-8557-40CC-85AF-1633BB00A87C}" srcOrd="7" destOrd="0" parTransId="{0537CF35-8B0B-4B0C-B73C-ED690B787020}" sibTransId="{8963738D-2A1A-486B-ABE2-B1F0A87DB40E}"/>
    <dgm:cxn modelId="{B8629DFD-C175-49B1-BC43-AD1166C73A52}" type="presOf" srcId="{97784D5A-19BB-42EF-8162-3DFEEBF004EF}" destId="{A0489FC6-99CE-491D-B64F-2048566BF5BE}" srcOrd="0" destOrd="0" presId="urn:microsoft.com/office/officeart/2005/8/layout/pList1"/>
    <dgm:cxn modelId="{AD44065A-6732-4446-B3EB-C01FEBC19161}" type="presOf" srcId="{5BEBB979-B5FC-47F0-9FED-58D79E8E8B3B}" destId="{993D136D-4E4E-4542-897C-11B15D006768}" srcOrd="0" destOrd="0" presId="urn:microsoft.com/office/officeart/2005/8/layout/pList1"/>
    <dgm:cxn modelId="{B9F91BDF-0B7C-4D74-92C7-C1FF29D70890}" type="presOf" srcId="{1774615E-9D30-4005-83E6-FAC7E88EF5B2}" destId="{06EC01A7-542D-43C7-959E-25D07CC40104}" srcOrd="0" destOrd="0" presId="urn:microsoft.com/office/officeart/2005/8/layout/pList1"/>
    <dgm:cxn modelId="{7856F628-9238-4308-8CC6-E7624C3F4533}" srcId="{59B9841D-3439-4687-82EF-5950AFE3D003}" destId="{E7D3BAC7-9240-4C75-85B8-07D1F3A26BF0}" srcOrd="0" destOrd="0" parTransId="{7B3F6DC4-5193-49F6-AEC4-6256AA3563D1}" sibTransId="{86D41CDB-DF21-4589-8604-CBF3C32E4A74}"/>
    <dgm:cxn modelId="{1328EBC0-A6A9-4556-9D69-1455C7DB9AF2}" srcId="{59B9841D-3439-4687-82EF-5950AFE3D003}" destId="{A9D9F6F3-A20A-4742-A39B-772978EDD3DA}" srcOrd="5" destOrd="0" parTransId="{FF0B0454-66C5-4308-8F43-BD5D794757E4}" sibTransId="{20792B76-F389-4B4F-8548-19AF9842893E}"/>
    <dgm:cxn modelId="{75A9A766-AF59-4E04-B1DA-B0D8EC53566C}" srcId="{59B9841D-3439-4687-82EF-5950AFE3D003}" destId="{1774615E-9D30-4005-83E6-FAC7E88EF5B2}" srcOrd="4" destOrd="0" parTransId="{4CB01D5E-3075-4F47-A0FE-62339F07044A}" sibTransId="{E9B05E79-4E24-435D-9315-7B6CA9D86C29}"/>
    <dgm:cxn modelId="{83D80DA2-19D0-4F8B-A450-ECD6890463DA}" type="presOf" srcId="{00D5F776-B616-4047-AAC7-0E526792D209}" destId="{79346B6E-6AAA-4D27-969A-BB5F7DD0FDFB}" srcOrd="0" destOrd="0" presId="urn:microsoft.com/office/officeart/2005/8/layout/pList1"/>
    <dgm:cxn modelId="{6FD98E24-13B1-4BE3-838F-6D9FCFF606DC}" srcId="{59B9841D-3439-4687-82EF-5950AFE3D003}" destId="{5BEBB979-B5FC-47F0-9FED-58D79E8E8B3B}" srcOrd="6" destOrd="0" parTransId="{E3A35B96-CCA2-4CAF-AA62-F1BE661151ED}" sibTransId="{FE243CE6-4CB4-4B53-875B-495B5826D179}"/>
    <dgm:cxn modelId="{5A83055B-59BB-491D-ABB4-1D51614B37B1}" type="presOf" srcId="{DEFAA85E-A117-40EC-9860-B8ABF446DC60}" destId="{B889198A-0840-4085-9C2D-B6C5531E0713}" srcOrd="0" destOrd="0" presId="urn:microsoft.com/office/officeart/2005/8/layout/pList1"/>
    <dgm:cxn modelId="{3E3D630E-DC9B-4C4A-B3B3-625E2E4453B5}" type="presOf" srcId="{BEA329BD-8557-40CC-85AF-1633BB00A87C}" destId="{103713C6-C87E-4A4A-8544-908242C241E5}" srcOrd="0" destOrd="0" presId="urn:microsoft.com/office/officeart/2005/8/layout/pList1"/>
    <dgm:cxn modelId="{3227319E-7930-431E-96CD-8A46D3D6FA6D}" type="presOf" srcId="{1D9DFC1D-C15F-42E2-856C-0E3F9406667F}" destId="{48DAC1E1-3163-43F0-8BF5-FCE12E5AE553}" srcOrd="0" destOrd="0" presId="urn:microsoft.com/office/officeart/2005/8/layout/pList1"/>
    <dgm:cxn modelId="{5BE43443-E380-423B-87F7-0C15DD8134FC}" srcId="{59B9841D-3439-4687-82EF-5950AFE3D003}" destId="{97784D5A-19BB-42EF-8162-3DFEEBF004EF}" srcOrd="1" destOrd="0" parTransId="{A9A61356-E6FA-4A51-9874-C300BB810D6E}" sibTransId="{B327B637-923A-4A81-B80D-60E5762FA0B2}"/>
    <dgm:cxn modelId="{169CA4B5-C55B-45FB-8AE2-38BF8FFCB461}" srcId="{59B9841D-3439-4687-82EF-5950AFE3D003}" destId="{00D5F776-B616-4047-AAC7-0E526792D209}" srcOrd="2" destOrd="0" parTransId="{0FE79FFE-5161-48B5-B850-E6B8C74B4451}" sibTransId="{DEFAA85E-A117-40EC-9860-B8ABF446DC60}"/>
    <dgm:cxn modelId="{FC4BAFF7-8FCE-4CAC-A89B-7AC67D3C4692}" type="presOf" srcId="{E7D3BAC7-9240-4C75-85B8-07D1F3A26BF0}" destId="{1D9E1A3B-4B41-438A-843E-4CF3827225DB}" srcOrd="0" destOrd="0" presId="urn:microsoft.com/office/officeart/2005/8/layout/pList1"/>
    <dgm:cxn modelId="{7EE8A849-1287-40D3-A918-A8B37B9F817A}" srcId="{59B9841D-3439-4687-82EF-5950AFE3D003}" destId="{1D9DFC1D-C15F-42E2-856C-0E3F9406667F}" srcOrd="3" destOrd="0" parTransId="{6C325074-96E3-4D0C-8D47-7558FB7656B2}" sibTransId="{48252DD3-C722-4374-A528-82F1E46F3654}"/>
    <dgm:cxn modelId="{2BE6B669-0B70-43E1-86EF-925DB664D290}" type="presOf" srcId="{59B9841D-3439-4687-82EF-5950AFE3D003}" destId="{2E886128-3047-48E1-9583-151D63BC27EE}" srcOrd="0" destOrd="0" presId="urn:microsoft.com/office/officeart/2005/8/layout/pList1"/>
    <dgm:cxn modelId="{59F058F8-CC95-4520-B8A0-901A1C019CC0}" type="presOf" srcId="{FE243CE6-4CB4-4B53-875B-495B5826D179}" destId="{E52F2DB0-066E-4182-B637-46272367A450}" srcOrd="0" destOrd="0" presId="urn:microsoft.com/office/officeart/2005/8/layout/pList1"/>
    <dgm:cxn modelId="{4DD4EF57-7346-4DB1-9BA7-B1DFB0720F77}" type="presOf" srcId="{48252DD3-C722-4374-A528-82F1E46F3654}" destId="{CDE063A8-4EBA-442C-B847-E42285379606}" srcOrd="0" destOrd="0" presId="urn:microsoft.com/office/officeart/2005/8/layout/pList1"/>
    <dgm:cxn modelId="{B6BC6AD6-B409-435F-9BB1-70CEE95AFA1B}" type="presOf" srcId="{B327B637-923A-4A81-B80D-60E5762FA0B2}" destId="{35989985-D5BF-4720-9B44-DD65FAC7D703}" srcOrd="0" destOrd="0" presId="urn:microsoft.com/office/officeart/2005/8/layout/pList1"/>
    <dgm:cxn modelId="{1A95ADFD-10BC-4C06-A898-82CCC8B7E5D2}" type="presOf" srcId="{E9B05E79-4E24-435D-9315-7B6CA9D86C29}" destId="{75E0513E-8FE3-4DB8-83EC-47AE5281ADBB}" srcOrd="0" destOrd="0" presId="urn:microsoft.com/office/officeart/2005/8/layout/pList1"/>
    <dgm:cxn modelId="{E36640A9-B2B0-4B9D-91CD-FAA5045E87D2}" type="presOf" srcId="{A9D9F6F3-A20A-4742-A39B-772978EDD3DA}" destId="{2F2BD55E-5201-4216-AB82-42A4A7F9EC40}" srcOrd="0" destOrd="0" presId="urn:microsoft.com/office/officeart/2005/8/layout/pList1"/>
    <dgm:cxn modelId="{6189E47F-32C3-44B3-A9B7-F08EBC717AC9}" type="presOf" srcId="{20792B76-F389-4B4F-8548-19AF9842893E}" destId="{29D3A646-0C87-4848-8B12-7D90DD90EC0C}" srcOrd="0" destOrd="0" presId="urn:microsoft.com/office/officeart/2005/8/layout/pList1"/>
    <dgm:cxn modelId="{1760261F-11C6-4881-8BDC-E87F509C0191}" type="presParOf" srcId="{2E886128-3047-48E1-9583-151D63BC27EE}" destId="{41496941-4AAF-47DE-BABD-288B1D74B3D5}" srcOrd="0" destOrd="0" presId="urn:microsoft.com/office/officeart/2005/8/layout/pList1"/>
    <dgm:cxn modelId="{73A43583-3A52-4548-B381-FAA22C46137A}" type="presParOf" srcId="{41496941-4AAF-47DE-BABD-288B1D74B3D5}" destId="{132EB624-85EA-42EF-A7FE-7FE60B873F0A}" srcOrd="0" destOrd="0" presId="urn:microsoft.com/office/officeart/2005/8/layout/pList1"/>
    <dgm:cxn modelId="{4E6C523A-D17A-445F-87E8-AD5900D06E29}" type="presParOf" srcId="{41496941-4AAF-47DE-BABD-288B1D74B3D5}" destId="{1D9E1A3B-4B41-438A-843E-4CF3827225DB}" srcOrd="1" destOrd="0" presId="urn:microsoft.com/office/officeart/2005/8/layout/pList1"/>
    <dgm:cxn modelId="{906ADBDE-ECC0-4919-9D71-97DAD9056ECE}" type="presParOf" srcId="{2E886128-3047-48E1-9583-151D63BC27EE}" destId="{463DD9EA-3E5C-4971-B952-B8A8F046E132}" srcOrd="1" destOrd="0" presId="urn:microsoft.com/office/officeart/2005/8/layout/pList1"/>
    <dgm:cxn modelId="{5F67B63A-87BD-490C-A15B-B3B014224632}" type="presParOf" srcId="{2E886128-3047-48E1-9583-151D63BC27EE}" destId="{AF9E9F45-7BE1-4140-B335-9AE51B95D80D}" srcOrd="2" destOrd="0" presId="urn:microsoft.com/office/officeart/2005/8/layout/pList1"/>
    <dgm:cxn modelId="{3A9D0471-8408-4C33-B92B-1772104B54B0}" type="presParOf" srcId="{AF9E9F45-7BE1-4140-B335-9AE51B95D80D}" destId="{0335857D-ED16-49A3-B56C-94A5C27ADB07}" srcOrd="0" destOrd="0" presId="urn:microsoft.com/office/officeart/2005/8/layout/pList1"/>
    <dgm:cxn modelId="{0B1762FD-6E1F-4202-9572-A039D0471AEC}" type="presParOf" srcId="{AF9E9F45-7BE1-4140-B335-9AE51B95D80D}" destId="{A0489FC6-99CE-491D-B64F-2048566BF5BE}" srcOrd="1" destOrd="0" presId="urn:microsoft.com/office/officeart/2005/8/layout/pList1"/>
    <dgm:cxn modelId="{91022CCD-69ED-4C02-BCEE-21DBD31A213C}" type="presParOf" srcId="{2E886128-3047-48E1-9583-151D63BC27EE}" destId="{35989985-D5BF-4720-9B44-DD65FAC7D703}" srcOrd="3" destOrd="0" presId="urn:microsoft.com/office/officeart/2005/8/layout/pList1"/>
    <dgm:cxn modelId="{ACCF5B7E-44CC-44BA-B791-98B71B97EB2B}" type="presParOf" srcId="{2E886128-3047-48E1-9583-151D63BC27EE}" destId="{853D5EC3-698F-41CD-8B01-40C0D859E403}" srcOrd="4" destOrd="0" presId="urn:microsoft.com/office/officeart/2005/8/layout/pList1"/>
    <dgm:cxn modelId="{39900F22-B320-4181-9969-DAC0F2391B6C}" type="presParOf" srcId="{853D5EC3-698F-41CD-8B01-40C0D859E403}" destId="{98811F4B-E494-4ED7-8FDE-A13B7CD5B5B6}" srcOrd="0" destOrd="0" presId="urn:microsoft.com/office/officeart/2005/8/layout/pList1"/>
    <dgm:cxn modelId="{08A59F46-E09B-46C5-B97B-AEDBA2223FE1}" type="presParOf" srcId="{853D5EC3-698F-41CD-8B01-40C0D859E403}" destId="{79346B6E-6AAA-4D27-969A-BB5F7DD0FDFB}" srcOrd="1" destOrd="0" presId="urn:microsoft.com/office/officeart/2005/8/layout/pList1"/>
    <dgm:cxn modelId="{527CFB76-F3FA-4FA9-964C-6F9E1E9E62AC}" type="presParOf" srcId="{2E886128-3047-48E1-9583-151D63BC27EE}" destId="{B889198A-0840-4085-9C2D-B6C5531E0713}" srcOrd="5" destOrd="0" presId="urn:microsoft.com/office/officeart/2005/8/layout/pList1"/>
    <dgm:cxn modelId="{A9F8B45F-2AB1-4CA6-B0CA-0AE8187C9233}" type="presParOf" srcId="{2E886128-3047-48E1-9583-151D63BC27EE}" destId="{2FBF8993-41E9-4D58-8476-0681F04B0EA9}" srcOrd="6" destOrd="0" presId="urn:microsoft.com/office/officeart/2005/8/layout/pList1"/>
    <dgm:cxn modelId="{DCB2A2E3-96F2-4EA3-BB37-37DDE9BFF43C}" type="presParOf" srcId="{2FBF8993-41E9-4D58-8476-0681F04B0EA9}" destId="{8C72505E-E94F-4B58-898A-132E1C0CFFEC}" srcOrd="0" destOrd="0" presId="urn:microsoft.com/office/officeart/2005/8/layout/pList1"/>
    <dgm:cxn modelId="{BD61ECD5-E721-43A4-A128-AE1406BB0D08}" type="presParOf" srcId="{2FBF8993-41E9-4D58-8476-0681F04B0EA9}" destId="{48DAC1E1-3163-43F0-8BF5-FCE12E5AE553}" srcOrd="1" destOrd="0" presId="urn:microsoft.com/office/officeart/2005/8/layout/pList1"/>
    <dgm:cxn modelId="{5A447267-9081-44E8-ADD2-ACC25C63F642}" type="presParOf" srcId="{2E886128-3047-48E1-9583-151D63BC27EE}" destId="{CDE063A8-4EBA-442C-B847-E42285379606}" srcOrd="7" destOrd="0" presId="urn:microsoft.com/office/officeart/2005/8/layout/pList1"/>
    <dgm:cxn modelId="{C6922267-82E8-4D63-B371-0AA1070C8C9D}" type="presParOf" srcId="{2E886128-3047-48E1-9583-151D63BC27EE}" destId="{96EB5244-EEA1-4AD9-96BE-043BDE23C34F}" srcOrd="8" destOrd="0" presId="urn:microsoft.com/office/officeart/2005/8/layout/pList1"/>
    <dgm:cxn modelId="{13A448DC-2C61-475E-BDD6-9515A49A948E}" type="presParOf" srcId="{96EB5244-EEA1-4AD9-96BE-043BDE23C34F}" destId="{034B51CB-0652-41F5-A69E-286D863D75A8}" srcOrd="0" destOrd="0" presId="urn:microsoft.com/office/officeart/2005/8/layout/pList1"/>
    <dgm:cxn modelId="{02D1F9F1-D91F-4727-9591-FC0609248013}" type="presParOf" srcId="{96EB5244-EEA1-4AD9-96BE-043BDE23C34F}" destId="{06EC01A7-542D-43C7-959E-25D07CC40104}" srcOrd="1" destOrd="0" presId="urn:microsoft.com/office/officeart/2005/8/layout/pList1"/>
    <dgm:cxn modelId="{A394D074-3F86-4354-9F4A-B509F75CA3C8}" type="presParOf" srcId="{2E886128-3047-48E1-9583-151D63BC27EE}" destId="{75E0513E-8FE3-4DB8-83EC-47AE5281ADBB}" srcOrd="9" destOrd="0" presId="urn:microsoft.com/office/officeart/2005/8/layout/pList1"/>
    <dgm:cxn modelId="{8F446BF9-B6FC-45D3-BF04-C40421B0D392}" type="presParOf" srcId="{2E886128-3047-48E1-9583-151D63BC27EE}" destId="{864ACC10-C5D1-48B2-B899-E9EC605AEDC1}" srcOrd="10" destOrd="0" presId="urn:microsoft.com/office/officeart/2005/8/layout/pList1"/>
    <dgm:cxn modelId="{39AE0118-9F0F-4969-834A-33D0EFFDEB01}" type="presParOf" srcId="{864ACC10-C5D1-48B2-B899-E9EC605AEDC1}" destId="{EDC72D30-DDB0-4327-8524-7A1EA8730C12}" srcOrd="0" destOrd="0" presId="urn:microsoft.com/office/officeart/2005/8/layout/pList1"/>
    <dgm:cxn modelId="{814C89F9-8E4A-4077-98F0-E0189FD3975F}" type="presParOf" srcId="{864ACC10-C5D1-48B2-B899-E9EC605AEDC1}" destId="{2F2BD55E-5201-4216-AB82-42A4A7F9EC40}" srcOrd="1" destOrd="0" presId="urn:microsoft.com/office/officeart/2005/8/layout/pList1"/>
    <dgm:cxn modelId="{9F5923C2-7341-46B9-B01E-3472B3F94E27}" type="presParOf" srcId="{2E886128-3047-48E1-9583-151D63BC27EE}" destId="{29D3A646-0C87-4848-8B12-7D90DD90EC0C}" srcOrd="11" destOrd="0" presId="urn:microsoft.com/office/officeart/2005/8/layout/pList1"/>
    <dgm:cxn modelId="{CF146CDA-3563-4ADF-B890-4E7CB0A17637}" type="presParOf" srcId="{2E886128-3047-48E1-9583-151D63BC27EE}" destId="{784D5068-4978-4628-B650-5997C0149903}" srcOrd="12" destOrd="0" presId="urn:microsoft.com/office/officeart/2005/8/layout/pList1"/>
    <dgm:cxn modelId="{AA0CE229-8BB2-461A-A142-EB0FA750B3A1}" type="presParOf" srcId="{784D5068-4978-4628-B650-5997C0149903}" destId="{C2362C2F-0955-4ED9-A595-BBD947448BB7}" srcOrd="0" destOrd="0" presId="urn:microsoft.com/office/officeart/2005/8/layout/pList1"/>
    <dgm:cxn modelId="{E6990ECF-E9FB-4997-9FAE-7BA5945D702D}" type="presParOf" srcId="{784D5068-4978-4628-B650-5997C0149903}" destId="{993D136D-4E4E-4542-897C-11B15D006768}" srcOrd="1" destOrd="0" presId="urn:microsoft.com/office/officeart/2005/8/layout/pList1"/>
    <dgm:cxn modelId="{1688C618-8EBE-4915-81AC-82446AADEF16}" type="presParOf" srcId="{2E886128-3047-48E1-9583-151D63BC27EE}" destId="{E52F2DB0-066E-4182-B637-46272367A450}" srcOrd="13" destOrd="0" presId="urn:microsoft.com/office/officeart/2005/8/layout/pList1"/>
    <dgm:cxn modelId="{08DBC29F-D058-4587-88A5-213F0838DDA4}" type="presParOf" srcId="{2E886128-3047-48E1-9583-151D63BC27EE}" destId="{419381F7-3F6B-4F98-9EBC-835A7E09BAFD}" srcOrd="14" destOrd="0" presId="urn:microsoft.com/office/officeart/2005/8/layout/pList1"/>
    <dgm:cxn modelId="{5C44670B-BE61-40B1-8E8A-9A35B461ACE1}" type="presParOf" srcId="{419381F7-3F6B-4F98-9EBC-835A7E09BAFD}" destId="{F3440F52-14FF-4382-88CD-0166BDB5F66F}" srcOrd="0" destOrd="0" presId="urn:microsoft.com/office/officeart/2005/8/layout/pList1"/>
    <dgm:cxn modelId="{29E4601E-1249-4020-B45F-31E12411EC29}" type="presParOf" srcId="{419381F7-3F6B-4F98-9EBC-835A7E09BAFD}" destId="{103713C6-C87E-4A4A-8544-908242C241E5}" srcOrd="1" destOrd="0" presId="urn:microsoft.com/office/officeart/2005/8/layout/pList1"/>
  </dgm:cxnLst>
  <dgm:bg>
    <a:gradFill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effectLst>
      <a:outerShdw blurRad="50800" dist="50800" dir="5400000" algn="ctr" rotWithShape="0">
        <a:srgbClr val="000000">
          <a:alpha val="99000"/>
        </a:srgbClr>
      </a:outerShdw>
    </a:effectLst>
  </dgm:bg>
  <dgm:whole>
    <a:ln>
      <a:gradFill>
        <a:gsLst>
          <a:gs pos="0">
            <a:schemeClr val="accent1">
              <a:tint val="66000"/>
              <a:satMod val="160000"/>
            </a:schemeClr>
          </a:gs>
          <a:gs pos="7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B9841D-3439-4687-82EF-5950AFE3D003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</dgm:pt>
    <dgm:pt modelId="{BEA329BD-8557-40CC-85AF-1633BB00A87C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8963738D-2A1A-486B-ABE2-B1F0A87DB40E}" type="sibTrans" cxnId="{E4CCE7A2-4D40-4C89-83F2-EB19B1FBB34E}">
      <dgm:prSet/>
      <dgm:spPr/>
      <dgm:t>
        <a:bodyPr/>
        <a:lstStyle/>
        <a:p>
          <a:endParaRPr lang="es-ES_tradnl"/>
        </a:p>
      </dgm:t>
    </dgm:pt>
    <dgm:pt modelId="{0537CF35-8B0B-4B0C-B73C-ED690B787020}" type="parTrans" cxnId="{E4CCE7A2-4D40-4C89-83F2-EB19B1FBB34E}">
      <dgm:prSet/>
      <dgm:spPr/>
      <dgm:t>
        <a:bodyPr/>
        <a:lstStyle/>
        <a:p>
          <a:endParaRPr lang="es-ES_tradnl"/>
        </a:p>
      </dgm:t>
    </dgm:pt>
    <dgm:pt modelId="{5BEBB979-B5FC-47F0-9FED-58D79E8E8B3B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FE243CE6-4CB4-4B53-875B-495B5826D179}" type="sibTrans" cxnId="{6FD98E24-13B1-4BE3-838F-6D9FCFF606DC}">
      <dgm:prSet/>
      <dgm:spPr/>
      <dgm:t>
        <a:bodyPr/>
        <a:lstStyle/>
        <a:p>
          <a:endParaRPr lang="es-ES_tradnl"/>
        </a:p>
      </dgm:t>
    </dgm:pt>
    <dgm:pt modelId="{E3A35B96-CCA2-4CAF-AA62-F1BE661151ED}" type="parTrans" cxnId="{6FD98E24-13B1-4BE3-838F-6D9FCFF606DC}">
      <dgm:prSet/>
      <dgm:spPr/>
      <dgm:t>
        <a:bodyPr/>
        <a:lstStyle/>
        <a:p>
          <a:endParaRPr lang="es-ES_tradnl"/>
        </a:p>
      </dgm:t>
    </dgm:pt>
    <dgm:pt modelId="{A9D9F6F3-A20A-4742-A39B-772978EDD3DA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20792B76-F389-4B4F-8548-19AF9842893E}" type="sibTrans" cxnId="{1328EBC0-A6A9-4556-9D69-1455C7DB9AF2}">
      <dgm:prSet/>
      <dgm:spPr/>
      <dgm:t>
        <a:bodyPr/>
        <a:lstStyle/>
        <a:p>
          <a:endParaRPr lang="es-ES_tradnl"/>
        </a:p>
      </dgm:t>
    </dgm:pt>
    <dgm:pt modelId="{FF0B0454-66C5-4308-8F43-BD5D794757E4}" type="parTrans" cxnId="{1328EBC0-A6A9-4556-9D69-1455C7DB9AF2}">
      <dgm:prSet/>
      <dgm:spPr/>
      <dgm:t>
        <a:bodyPr/>
        <a:lstStyle/>
        <a:p>
          <a:endParaRPr lang="es-ES_tradnl"/>
        </a:p>
      </dgm:t>
    </dgm:pt>
    <dgm:pt modelId="{1774615E-9D30-4005-83E6-FAC7E88EF5B2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E9B05E79-4E24-435D-9315-7B6CA9D86C29}" type="sibTrans" cxnId="{75A9A766-AF59-4E04-B1DA-B0D8EC53566C}">
      <dgm:prSet/>
      <dgm:spPr/>
      <dgm:t>
        <a:bodyPr/>
        <a:lstStyle/>
        <a:p>
          <a:endParaRPr lang="es-ES_tradnl"/>
        </a:p>
      </dgm:t>
    </dgm:pt>
    <dgm:pt modelId="{4CB01D5E-3075-4F47-A0FE-62339F07044A}" type="parTrans" cxnId="{75A9A766-AF59-4E04-B1DA-B0D8EC53566C}">
      <dgm:prSet/>
      <dgm:spPr/>
      <dgm:t>
        <a:bodyPr/>
        <a:lstStyle/>
        <a:p>
          <a:endParaRPr lang="es-ES_tradnl"/>
        </a:p>
      </dgm:t>
    </dgm:pt>
    <dgm:pt modelId="{1D9DFC1D-C15F-42E2-856C-0E3F9406667F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48252DD3-C722-4374-A528-82F1E46F3654}" type="sibTrans" cxnId="{7EE8A849-1287-40D3-A918-A8B37B9F817A}">
      <dgm:prSet/>
      <dgm:spPr/>
      <dgm:t>
        <a:bodyPr/>
        <a:lstStyle/>
        <a:p>
          <a:endParaRPr lang="es-ES_tradnl"/>
        </a:p>
      </dgm:t>
    </dgm:pt>
    <dgm:pt modelId="{6C325074-96E3-4D0C-8D47-7558FB7656B2}" type="parTrans" cxnId="{7EE8A849-1287-40D3-A918-A8B37B9F817A}">
      <dgm:prSet/>
      <dgm:spPr/>
      <dgm:t>
        <a:bodyPr/>
        <a:lstStyle/>
        <a:p>
          <a:endParaRPr lang="es-ES_tradnl"/>
        </a:p>
      </dgm:t>
    </dgm:pt>
    <dgm:pt modelId="{00D5F776-B616-4047-AAC7-0E526792D209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DEFAA85E-A117-40EC-9860-B8ABF446DC60}" type="sibTrans" cxnId="{169CA4B5-C55B-45FB-8AE2-38BF8FFCB461}">
      <dgm:prSet/>
      <dgm:spPr/>
      <dgm:t>
        <a:bodyPr/>
        <a:lstStyle/>
        <a:p>
          <a:endParaRPr lang="es-ES_tradnl"/>
        </a:p>
      </dgm:t>
    </dgm:pt>
    <dgm:pt modelId="{0FE79FFE-5161-48B5-B850-E6B8C74B4451}" type="parTrans" cxnId="{169CA4B5-C55B-45FB-8AE2-38BF8FFCB461}">
      <dgm:prSet/>
      <dgm:spPr/>
      <dgm:t>
        <a:bodyPr/>
        <a:lstStyle/>
        <a:p>
          <a:endParaRPr lang="es-ES_tradnl"/>
        </a:p>
      </dgm:t>
    </dgm:pt>
    <dgm:pt modelId="{97784D5A-19BB-42EF-8162-3DFEEBF004EF}">
      <dgm:prSet phldrT="[Текст]" phldr="1"/>
      <dgm:spPr>
        <a:ln>
          <a:noFill/>
        </a:ln>
      </dgm:spPr>
      <dgm:t>
        <a:bodyPr/>
        <a:lstStyle/>
        <a:p>
          <a:endParaRPr lang="es-ES_tradnl" dirty="0"/>
        </a:p>
      </dgm:t>
    </dgm:pt>
    <dgm:pt modelId="{B327B637-923A-4A81-B80D-60E5762FA0B2}" type="sibTrans" cxnId="{5BE43443-E380-423B-87F7-0C15DD8134FC}">
      <dgm:prSet/>
      <dgm:spPr/>
      <dgm:t>
        <a:bodyPr/>
        <a:lstStyle/>
        <a:p>
          <a:endParaRPr lang="es-ES_tradnl"/>
        </a:p>
      </dgm:t>
    </dgm:pt>
    <dgm:pt modelId="{A9A61356-E6FA-4A51-9874-C300BB810D6E}" type="parTrans" cxnId="{5BE43443-E380-423B-87F7-0C15DD8134FC}">
      <dgm:prSet/>
      <dgm:spPr/>
      <dgm:t>
        <a:bodyPr/>
        <a:lstStyle/>
        <a:p>
          <a:endParaRPr lang="es-ES_tradnl"/>
        </a:p>
      </dgm:t>
    </dgm:pt>
    <dgm:pt modelId="{E7D3BAC7-9240-4C75-85B8-07D1F3A26BF0}">
      <dgm:prSet phldrT="[Текст]" phldr="1"/>
      <dgm:spPr>
        <a:ln>
          <a:noFill/>
        </a:ln>
      </dgm:spPr>
      <dgm:t>
        <a:bodyPr/>
        <a:lstStyle/>
        <a:p>
          <a:endParaRPr lang="es-ES_tradnl" dirty="0"/>
        </a:p>
      </dgm:t>
    </dgm:pt>
    <dgm:pt modelId="{86D41CDB-DF21-4589-8604-CBF3C32E4A74}" type="sibTrans" cxnId="{7856F628-9238-4308-8CC6-E7624C3F4533}">
      <dgm:prSet/>
      <dgm:spPr/>
      <dgm:t>
        <a:bodyPr/>
        <a:lstStyle/>
        <a:p>
          <a:endParaRPr lang="es-ES_tradnl"/>
        </a:p>
      </dgm:t>
    </dgm:pt>
    <dgm:pt modelId="{7B3F6DC4-5193-49F6-AEC4-6256AA3563D1}" type="parTrans" cxnId="{7856F628-9238-4308-8CC6-E7624C3F4533}">
      <dgm:prSet/>
      <dgm:spPr/>
      <dgm:t>
        <a:bodyPr/>
        <a:lstStyle/>
        <a:p>
          <a:endParaRPr lang="es-ES_tradnl"/>
        </a:p>
      </dgm:t>
    </dgm:pt>
    <dgm:pt modelId="{2E886128-3047-48E1-9583-151D63BC27EE}" type="pres">
      <dgm:prSet presAssocID="{59B9841D-3439-4687-82EF-5950AFE3D003}" presName="Name0" presStyleCnt="0">
        <dgm:presLayoutVars>
          <dgm:dir/>
          <dgm:resizeHandles val="exact"/>
        </dgm:presLayoutVars>
      </dgm:prSet>
      <dgm:spPr/>
    </dgm:pt>
    <dgm:pt modelId="{41496941-4AAF-47DE-BABD-288B1D74B3D5}" type="pres">
      <dgm:prSet presAssocID="{E7D3BAC7-9240-4C75-85B8-07D1F3A26BF0}" presName="compNode" presStyleCnt="0"/>
      <dgm:spPr/>
    </dgm:pt>
    <dgm:pt modelId="{132EB624-85EA-42EF-A7FE-7FE60B873F0A}" type="pres">
      <dgm:prSet presAssocID="{E7D3BAC7-9240-4C75-85B8-07D1F3A26BF0}" presName="pictRect" presStyleLbl="node1" presStyleIdx="0" presStyleCnt="8"/>
      <dgm:spPr>
        <a:ln>
          <a:noFill/>
        </a:ln>
      </dgm:spPr>
    </dgm:pt>
    <dgm:pt modelId="{1D9E1A3B-4B41-438A-843E-4CF3827225DB}" type="pres">
      <dgm:prSet presAssocID="{E7D3BAC7-9240-4C75-85B8-07D1F3A26BF0}" presName="textRect" presStyleLbl="revTx" presStyleIdx="0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63DD9EA-3E5C-4971-B952-B8A8F046E132}" type="pres">
      <dgm:prSet presAssocID="{86D41CDB-DF21-4589-8604-CBF3C32E4A74}" presName="sibTrans" presStyleLbl="sibTrans2D1" presStyleIdx="0" presStyleCnt="0"/>
      <dgm:spPr/>
    </dgm:pt>
    <dgm:pt modelId="{AF9E9F45-7BE1-4140-B335-9AE51B95D80D}" type="pres">
      <dgm:prSet presAssocID="{97784D5A-19BB-42EF-8162-3DFEEBF004EF}" presName="compNode" presStyleCnt="0"/>
      <dgm:spPr/>
    </dgm:pt>
    <dgm:pt modelId="{0335857D-ED16-49A3-B56C-94A5C27ADB07}" type="pres">
      <dgm:prSet presAssocID="{97784D5A-19BB-42EF-8162-3DFEEBF004EF}" presName="pictRect" presStyleLbl="node1" presStyleIdx="1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A0489FC6-99CE-491D-B64F-2048566BF5BE}" type="pres">
      <dgm:prSet presAssocID="{97784D5A-19BB-42EF-8162-3DFEEBF004EF}" presName="textRect" presStyleLbl="revTx" presStyleIdx="1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5989985-D5BF-4720-9B44-DD65FAC7D703}" type="pres">
      <dgm:prSet presAssocID="{B327B637-923A-4A81-B80D-60E5762FA0B2}" presName="sibTrans" presStyleLbl="sibTrans2D1" presStyleIdx="0" presStyleCnt="0"/>
      <dgm:spPr/>
    </dgm:pt>
    <dgm:pt modelId="{853D5EC3-698F-41CD-8B01-40C0D859E403}" type="pres">
      <dgm:prSet presAssocID="{00D5F776-B616-4047-AAC7-0E526792D209}" presName="compNode" presStyleCnt="0"/>
      <dgm:spPr/>
    </dgm:pt>
    <dgm:pt modelId="{98811F4B-E494-4ED7-8FDE-A13B7CD5B5B6}" type="pres">
      <dgm:prSet presAssocID="{00D5F776-B616-4047-AAC7-0E526792D209}" presName="pictRect" presStyleLbl="node1" presStyleIdx="2" presStyleCnt="8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79346B6E-6AAA-4D27-969A-BB5F7DD0FDFB}" type="pres">
      <dgm:prSet presAssocID="{00D5F776-B616-4047-AAC7-0E526792D209}" presName="textRect" presStyleLbl="revTx" presStyleIdx="2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889198A-0840-4085-9C2D-B6C5531E0713}" type="pres">
      <dgm:prSet presAssocID="{DEFAA85E-A117-40EC-9860-B8ABF446DC60}" presName="sibTrans" presStyleLbl="sibTrans2D1" presStyleIdx="0" presStyleCnt="0"/>
      <dgm:spPr/>
    </dgm:pt>
    <dgm:pt modelId="{2FBF8993-41E9-4D58-8476-0681F04B0EA9}" type="pres">
      <dgm:prSet presAssocID="{1D9DFC1D-C15F-42E2-856C-0E3F9406667F}" presName="compNode" presStyleCnt="0"/>
      <dgm:spPr/>
    </dgm:pt>
    <dgm:pt modelId="{8C72505E-E94F-4B58-898A-132E1C0CFFEC}" type="pres">
      <dgm:prSet presAssocID="{1D9DFC1D-C15F-42E2-856C-0E3F9406667F}" presName="pictRect" presStyleLbl="node1" presStyleIdx="3" presStyleCnt="8" custAng="5400000" custLinFactY="64546" custLinFactNeighborX="94912" custLinFactNeighborY="100000"/>
      <dgm:spPr>
        <a:ln>
          <a:noFill/>
        </a:ln>
      </dgm:spPr>
    </dgm:pt>
    <dgm:pt modelId="{48DAC1E1-3163-43F0-8BF5-FCE12E5AE553}" type="pres">
      <dgm:prSet presAssocID="{1D9DFC1D-C15F-42E2-856C-0E3F9406667F}" presName="textRect" presStyleLbl="revTx" presStyleIdx="3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DE063A8-4EBA-442C-B847-E42285379606}" type="pres">
      <dgm:prSet presAssocID="{48252DD3-C722-4374-A528-82F1E46F3654}" presName="sibTrans" presStyleLbl="sibTrans2D1" presStyleIdx="0" presStyleCnt="0"/>
      <dgm:spPr/>
    </dgm:pt>
    <dgm:pt modelId="{96EB5244-EEA1-4AD9-96BE-043BDE23C34F}" type="pres">
      <dgm:prSet presAssocID="{1774615E-9D30-4005-83E6-FAC7E88EF5B2}" presName="compNode" presStyleCnt="0"/>
      <dgm:spPr/>
    </dgm:pt>
    <dgm:pt modelId="{034B51CB-0652-41F5-A69E-286D863D75A8}" type="pres">
      <dgm:prSet presAssocID="{1774615E-9D30-4005-83E6-FAC7E88EF5B2}" presName="pictRect" presStyleLbl="node1" presStyleIdx="4" presStyleCnt="8" custLinFactX="-9635" custLinFactNeighborX="-100000" custLinFactNeighborY="11369"/>
      <dgm:spPr>
        <a:ln>
          <a:noFill/>
        </a:ln>
      </dgm:spPr>
    </dgm:pt>
    <dgm:pt modelId="{06EC01A7-542D-43C7-959E-25D07CC40104}" type="pres">
      <dgm:prSet presAssocID="{1774615E-9D30-4005-83E6-FAC7E88EF5B2}" presName="textRect" presStyleLbl="revTx" presStyleIdx="4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5E0513E-8FE3-4DB8-83EC-47AE5281ADBB}" type="pres">
      <dgm:prSet presAssocID="{E9B05E79-4E24-435D-9315-7B6CA9D86C29}" presName="sibTrans" presStyleLbl="sibTrans2D1" presStyleIdx="0" presStyleCnt="0"/>
      <dgm:spPr/>
    </dgm:pt>
    <dgm:pt modelId="{864ACC10-C5D1-48B2-B899-E9EC605AEDC1}" type="pres">
      <dgm:prSet presAssocID="{A9D9F6F3-A20A-4742-A39B-772978EDD3DA}" presName="compNode" presStyleCnt="0"/>
      <dgm:spPr/>
    </dgm:pt>
    <dgm:pt modelId="{EDC72D30-DDB0-4327-8524-7A1EA8730C12}" type="pres">
      <dgm:prSet presAssocID="{A9D9F6F3-A20A-4742-A39B-772978EDD3DA}" presName="pictRect" presStyleLbl="node1" presStyleIdx="5" presStyleCnt="8" custLinFactX="-9546" custLinFactNeighborX="-100000" custLinFactNeighborY="11369"/>
      <dgm:spPr>
        <a:ln>
          <a:noFill/>
        </a:ln>
      </dgm:spPr>
    </dgm:pt>
    <dgm:pt modelId="{2F2BD55E-5201-4216-AB82-42A4A7F9EC40}" type="pres">
      <dgm:prSet presAssocID="{A9D9F6F3-A20A-4742-A39B-772978EDD3DA}" presName="textRect" presStyleLbl="revTx" presStyleIdx="5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9D3A646-0C87-4848-8B12-7D90DD90EC0C}" type="pres">
      <dgm:prSet presAssocID="{20792B76-F389-4B4F-8548-19AF9842893E}" presName="sibTrans" presStyleLbl="sibTrans2D1" presStyleIdx="0" presStyleCnt="0"/>
      <dgm:spPr/>
    </dgm:pt>
    <dgm:pt modelId="{784D5068-4978-4628-B650-5997C0149903}" type="pres">
      <dgm:prSet presAssocID="{5BEBB979-B5FC-47F0-9FED-58D79E8E8B3B}" presName="compNode" presStyleCnt="0"/>
      <dgm:spPr/>
    </dgm:pt>
    <dgm:pt modelId="{C2362C2F-0955-4ED9-A595-BBD947448BB7}" type="pres">
      <dgm:prSet presAssocID="{5BEBB979-B5FC-47F0-9FED-58D79E8E8B3B}" presName="pictRect" presStyleLbl="node1" presStyleIdx="6" presStyleCnt="8" custLinFactX="68306" custLinFactY="-56991" custLinFactNeighborX="100000" custLinFactNeighborY="-100000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993D136D-4E4E-4542-897C-11B15D006768}" type="pres">
      <dgm:prSet presAssocID="{5BEBB979-B5FC-47F0-9FED-58D79E8E8B3B}" presName="textRect" presStyleLbl="revTx" presStyleIdx="6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52F2DB0-066E-4182-B637-46272367A450}" type="pres">
      <dgm:prSet presAssocID="{FE243CE6-4CB4-4B53-875B-495B5826D179}" presName="sibTrans" presStyleLbl="sibTrans2D1" presStyleIdx="0" presStyleCnt="0"/>
      <dgm:spPr/>
    </dgm:pt>
    <dgm:pt modelId="{419381F7-3F6B-4F98-9EBC-835A7E09BAFD}" type="pres">
      <dgm:prSet presAssocID="{BEA329BD-8557-40CC-85AF-1633BB00A87C}" presName="compNode" presStyleCnt="0"/>
      <dgm:spPr/>
    </dgm:pt>
    <dgm:pt modelId="{F3440F52-14FF-4382-88CD-0166BDB5F66F}" type="pres">
      <dgm:prSet presAssocID="{BEA329BD-8557-40CC-85AF-1633BB00A87C}" presName="pictRect" presStyleLbl="node1" presStyleIdx="7" presStyleCnt="8" custLinFactX="-64637" custLinFactNeighborX="-100000" custLinFactNeighborY="-13182"/>
      <dgm:spPr>
        <a:ln>
          <a:noFill/>
        </a:ln>
      </dgm:spPr>
    </dgm:pt>
    <dgm:pt modelId="{103713C6-C87E-4A4A-8544-908242C241E5}" type="pres">
      <dgm:prSet presAssocID="{BEA329BD-8557-40CC-85AF-1633BB00A87C}" presName="textRect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831F180A-EFA4-4AF3-8BA2-EA5AC870B8A1}" type="presOf" srcId="{48252DD3-C722-4374-A528-82F1E46F3654}" destId="{CDE063A8-4EBA-442C-B847-E42285379606}" srcOrd="0" destOrd="0" presId="urn:microsoft.com/office/officeart/2005/8/layout/pList1"/>
    <dgm:cxn modelId="{E4CCE7A2-4D40-4C89-83F2-EB19B1FBB34E}" srcId="{59B9841D-3439-4687-82EF-5950AFE3D003}" destId="{BEA329BD-8557-40CC-85AF-1633BB00A87C}" srcOrd="7" destOrd="0" parTransId="{0537CF35-8B0B-4B0C-B73C-ED690B787020}" sibTransId="{8963738D-2A1A-486B-ABE2-B1F0A87DB40E}"/>
    <dgm:cxn modelId="{5C371C2E-74EF-49E2-A2EC-24BCDCDD45BD}" type="presOf" srcId="{A9D9F6F3-A20A-4742-A39B-772978EDD3DA}" destId="{2F2BD55E-5201-4216-AB82-42A4A7F9EC40}" srcOrd="0" destOrd="0" presId="urn:microsoft.com/office/officeart/2005/8/layout/pList1"/>
    <dgm:cxn modelId="{7856F628-9238-4308-8CC6-E7624C3F4533}" srcId="{59B9841D-3439-4687-82EF-5950AFE3D003}" destId="{E7D3BAC7-9240-4C75-85B8-07D1F3A26BF0}" srcOrd="0" destOrd="0" parTransId="{7B3F6DC4-5193-49F6-AEC4-6256AA3563D1}" sibTransId="{86D41CDB-DF21-4589-8604-CBF3C32E4A74}"/>
    <dgm:cxn modelId="{1328EBC0-A6A9-4556-9D69-1455C7DB9AF2}" srcId="{59B9841D-3439-4687-82EF-5950AFE3D003}" destId="{A9D9F6F3-A20A-4742-A39B-772978EDD3DA}" srcOrd="5" destOrd="0" parTransId="{FF0B0454-66C5-4308-8F43-BD5D794757E4}" sibTransId="{20792B76-F389-4B4F-8548-19AF9842893E}"/>
    <dgm:cxn modelId="{1D7DB692-DF9C-4A0E-8A82-BAC8DD0F691B}" type="presOf" srcId="{1D9DFC1D-C15F-42E2-856C-0E3F9406667F}" destId="{48DAC1E1-3163-43F0-8BF5-FCE12E5AE553}" srcOrd="0" destOrd="0" presId="urn:microsoft.com/office/officeart/2005/8/layout/pList1"/>
    <dgm:cxn modelId="{75A9A766-AF59-4E04-B1DA-B0D8EC53566C}" srcId="{59B9841D-3439-4687-82EF-5950AFE3D003}" destId="{1774615E-9D30-4005-83E6-FAC7E88EF5B2}" srcOrd="4" destOrd="0" parTransId="{4CB01D5E-3075-4F47-A0FE-62339F07044A}" sibTransId="{E9B05E79-4E24-435D-9315-7B6CA9D86C29}"/>
    <dgm:cxn modelId="{6FD98E24-13B1-4BE3-838F-6D9FCFF606DC}" srcId="{59B9841D-3439-4687-82EF-5950AFE3D003}" destId="{5BEBB979-B5FC-47F0-9FED-58D79E8E8B3B}" srcOrd="6" destOrd="0" parTransId="{E3A35B96-CCA2-4CAF-AA62-F1BE661151ED}" sibTransId="{FE243CE6-4CB4-4B53-875B-495B5826D179}"/>
    <dgm:cxn modelId="{2A84332B-24F2-43FF-8D44-C215D638B426}" type="presOf" srcId="{B327B637-923A-4A81-B80D-60E5762FA0B2}" destId="{35989985-D5BF-4720-9B44-DD65FAC7D703}" srcOrd="0" destOrd="0" presId="urn:microsoft.com/office/officeart/2005/8/layout/pList1"/>
    <dgm:cxn modelId="{5BE43443-E380-423B-87F7-0C15DD8134FC}" srcId="{59B9841D-3439-4687-82EF-5950AFE3D003}" destId="{97784D5A-19BB-42EF-8162-3DFEEBF004EF}" srcOrd="1" destOrd="0" parTransId="{A9A61356-E6FA-4A51-9874-C300BB810D6E}" sibTransId="{B327B637-923A-4A81-B80D-60E5762FA0B2}"/>
    <dgm:cxn modelId="{169CA4B5-C55B-45FB-8AE2-38BF8FFCB461}" srcId="{59B9841D-3439-4687-82EF-5950AFE3D003}" destId="{00D5F776-B616-4047-AAC7-0E526792D209}" srcOrd="2" destOrd="0" parTransId="{0FE79FFE-5161-48B5-B850-E6B8C74B4451}" sibTransId="{DEFAA85E-A117-40EC-9860-B8ABF446DC60}"/>
    <dgm:cxn modelId="{589AD669-9BEF-4B92-A6FF-1F5649B1607D}" type="presOf" srcId="{FE243CE6-4CB4-4B53-875B-495B5826D179}" destId="{E52F2DB0-066E-4182-B637-46272367A450}" srcOrd="0" destOrd="0" presId="urn:microsoft.com/office/officeart/2005/8/layout/pList1"/>
    <dgm:cxn modelId="{7EE8A849-1287-40D3-A918-A8B37B9F817A}" srcId="{59B9841D-3439-4687-82EF-5950AFE3D003}" destId="{1D9DFC1D-C15F-42E2-856C-0E3F9406667F}" srcOrd="3" destOrd="0" parTransId="{6C325074-96E3-4D0C-8D47-7558FB7656B2}" sibTransId="{48252DD3-C722-4374-A528-82F1E46F3654}"/>
    <dgm:cxn modelId="{F1FC9C6C-172C-4C01-BD0B-088741570EA3}" type="presOf" srcId="{20792B76-F389-4B4F-8548-19AF9842893E}" destId="{29D3A646-0C87-4848-8B12-7D90DD90EC0C}" srcOrd="0" destOrd="0" presId="urn:microsoft.com/office/officeart/2005/8/layout/pList1"/>
    <dgm:cxn modelId="{D0F0F789-8EC2-4F33-BE17-9ECDA649BA7C}" type="presOf" srcId="{BEA329BD-8557-40CC-85AF-1633BB00A87C}" destId="{103713C6-C87E-4A4A-8544-908242C241E5}" srcOrd="0" destOrd="0" presId="urn:microsoft.com/office/officeart/2005/8/layout/pList1"/>
    <dgm:cxn modelId="{E0CED61A-C75D-414B-A2B6-12732FF4A4E0}" type="presOf" srcId="{86D41CDB-DF21-4589-8604-CBF3C32E4A74}" destId="{463DD9EA-3E5C-4971-B952-B8A8F046E132}" srcOrd="0" destOrd="0" presId="urn:microsoft.com/office/officeart/2005/8/layout/pList1"/>
    <dgm:cxn modelId="{1E3831DE-7252-4A55-ADC8-2A7FDC8E6543}" type="presOf" srcId="{5BEBB979-B5FC-47F0-9FED-58D79E8E8B3B}" destId="{993D136D-4E4E-4542-897C-11B15D006768}" srcOrd="0" destOrd="0" presId="urn:microsoft.com/office/officeart/2005/8/layout/pList1"/>
    <dgm:cxn modelId="{186F0063-12C5-4065-A347-84B39E2F668A}" type="presOf" srcId="{59B9841D-3439-4687-82EF-5950AFE3D003}" destId="{2E886128-3047-48E1-9583-151D63BC27EE}" srcOrd="0" destOrd="0" presId="urn:microsoft.com/office/officeart/2005/8/layout/pList1"/>
    <dgm:cxn modelId="{2D814531-1F4C-4E57-A4C8-04A3FA1CA24F}" type="presOf" srcId="{1774615E-9D30-4005-83E6-FAC7E88EF5B2}" destId="{06EC01A7-542D-43C7-959E-25D07CC40104}" srcOrd="0" destOrd="0" presId="urn:microsoft.com/office/officeart/2005/8/layout/pList1"/>
    <dgm:cxn modelId="{1EE46FF0-259B-428E-B6FC-D3F32AA2FF3C}" type="presOf" srcId="{E9B05E79-4E24-435D-9315-7B6CA9D86C29}" destId="{75E0513E-8FE3-4DB8-83EC-47AE5281ADBB}" srcOrd="0" destOrd="0" presId="urn:microsoft.com/office/officeart/2005/8/layout/pList1"/>
    <dgm:cxn modelId="{EBF11233-BF73-4C13-A90E-0658EF9D8724}" type="presOf" srcId="{E7D3BAC7-9240-4C75-85B8-07D1F3A26BF0}" destId="{1D9E1A3B-4B41-438A-843E-4CF3827225DB}" srcOrd="0" destOrd="0" presId="urn:microsoft.com/office/officeart/2005/8/layout/pList1"/>
    <dgm:cxn modelId="{869517DD-AB3D-4D8C-9FF6-2206A5268BEB}" type="presOf" srcId="{97784D5A-19BB-42EF-8162-3DFEEBF004EF}" destId="{A0489FC6-99CE-491D-B64F-2048566BF5BE}" srcOrd="0" destOrd="0" presId="urn:microsoft.com/office/officeart/2005/8/layout/pList1"/>
    <dgm:cxn modelId="{CC09DD96-D83D-4101-AFC8-2CF76DC55224}" type="presOf" srcId="{00D5F776-B616-4047-AAC7-0E526792D209}" destId="{79346B6E-6AAA-4D27-969A-BB5F7DD0FDFB}" srcOrd="0" destOrd="0" presId="urn:microsoft.com/office/officeart/2005/8/layout/pList1"/>
    <dgm:cxn modelId="{2A2BCA6C-133D-498E-9D25-215A003F6F64}" type="presOf" srcId="{DEFAA85E-A117-40EC-9860-B8ABF446DC60}" destId="{B889198A-0840-4085-9C2D-B6C5531E0713}" srcOrd="0" destOrd="0" presId="urn:microsoft.com/office/officeart/2005/8/layout/pList1"/>
    <dgm:cxn modelId="{4E50FFBB-58B2-47D1-A320-FB892D8FE6DE}" type="presParOf" srcId="{2E886128-3047-48E1-9583-151D63BC27EE}" destId="{41496941-4AAF-47DE-BABD-288B1D74B3D5}" srcOrd="0" destOrd="0" presId="urn:microsoft.com/office/officeart/2005/8/layout/pList1"/>
    <dgm:cxn modelId="{5ADFD9B6-50B7-42F8-91BC-ECBF13F8AAAC}" type="presParOf" srcId="{41496941-4AAF-47DE-BABD-288B1D74B3D5}" destId="{132EB624-85EA-42EF-A7FE-7FE60B873F0A}" srcOrd="0" destOrd="0" presId="urn:microsoft.com/office/officeart/2005/8/layout/pList1"/>
    <dgm:cxn modelId="{D8573979-AE7C-4BFE-AC5E-4F901D78463D}" type="presParOf" srcId="{41496941-4AAF-47DE-BABD-288B1D74B3D5}" destId="{1D9E1A3B-4B41-438A-843E-4CF3827225DB}" srcOrd="1" destOrd="0" presId="urn:microsoft.com/office/officeart/2005/8/layout/pList1"/>
    <dgm:cxn modelId="{3016CA03-2FFE-4B3E-AAEA-F1A86EE4BDE5}" type="presParOf" srcId="{2E886128-3047-48E1-9583-151D63BC27EE}" destId="{463DD9EA-3E5C-4971-B952-B8A8F046E132}" srcOrd="1" destOrd="0" presId="urn:microsoft.com/office/officeart/2005/8/layout/pList1"/>
    <dgm:cxn modelId="{D7EB787A-5484-4F9B-AFDC-9CAA14E4EF1C}" type="presParOf" srcId="{2E886128-3047-48E1-9583-151D63BC27EE}" destId="{AF9E9F45-7BE1-4140-B335-9AE51B95D80D}" srcOrd="2" destOrd="0" presId="urn:microsoft.com/office/officeart/2005/8/layout/pList1"/>
    <dgm:cxn modelId="{1BDD0BA3-831B-46E9-A490-32A3AB713F50}" type="presParOf" srcId="{AF9E9F45-7BE1-4140-B335-9AE51B95D80D}" destId="{0335857D-ED16-49A3-B56C-94A5C27ADB07}" srcOrd="0" destOrd="0" presId="urn:microsoft.com/office/officeart/2005/8/layout/pList1"/>
    <dgm:cxn modelId="{485DAC32-2BEF-4CD6-BCC6-CC7E0CE8CC9C}" type="presParOf" srcId="{AF9E9F45-7BE1-4140-B335-9AE51B95D80D}" destId="{A0489FC6-99CE-491D-B64F-2048566BF5BE}" srcOrd="1" destOrd="0" presId="urn:microsoft.com/office/officeart/2005/8/layout/pList1"/>
    <dgm:cxn modelId="{0F51BC99-32E7-4711-8EC3-49EEA4ECF364}" type="presParOf" srcId="{2E886128-3047-48E1-9583-151D63BC27EE}" destId="{35989985-D5BF-4720-9B44-DD65FAC7D703}" srcOrd="3" destOrd="0" presId="urn:microsoft.com/office/officeart/2005/8/layout/pList1"/>
    <dgm:cxn modelId="{EC4F3E7D-E50C-4115-8465-976E6D862EFE}" type="presParOf" srcId="{2E886128-3047-48E1-9583-151D63BC27EE}" destId="{853D5EC3-698F-41CD-8B01-40C0D859E403}" srcOrd="4" destOrd="0" presId="urn:microsoft.com/office/officeart/2005/8/layout/pList1"/>
    <dgm:cxn modelId="{323568DA-502D-437A-ACAF-CF02DE05EF1B}" type="presParOf" srcId="{853D5EC3-698F-41CD-8B01-40C0D859E403}" destId="{98811F4B-E494-4ED7-8FDE-A13B7CD5B5B6}" srcOrd="0" destOrd="0" presId="urn:microsoft.com/office/officeart/2005/8/layout/pList1"/>
    <dgm:cxn modelId="{E1CFFB16-7349-46F7-B5E6-C66C54F66F34}" type="presParOf" srcId="{853D5EC3-698F-41CD-8B01-40C0D859E403}" destId="{79346B6E-6AAA-4D27-969A-BB5F7DD0FDFB}" srcOrd="1" destOrd="0" presId="urn:microsoft.com/office/officeart/2005/8/layout/pList1"/>
    <dgm:cxn modelId="{5DC69854-E3B9-4129-9C15-8A549AAB817A}" type="presParOf" srcId="{2E886128-3047-48E1-9583-151D63BC27EE}" destId="{B889198A-0840-4085-9C2D-B6C5531E0713}" srcOrd="5" destOrd="0" presId="urn:microsoft.com/office/officeart/2005/8/layout/pList1"/>
    <dgm:cxn modelId="{A16A5025-1CBE-4D87-BE98-4454DC6E1794}" type="presParOf" srcId="{2E886128-3047-48E1-9583-151D63BC27EE}" destId="{2FBF8993-41E9-4D58-8476-0681F04B0EA9}" srcOrd="6" destOrd="0" presId="urn:microsoft.com/office/officeart/2005/8/layout/pList1"/>
    <dgm:cxn modelId="{25383A68-A3D7-4782-910C-1646A39E469A}" type="presParOf" srcId="{2FBF8993-41E9-4D58-8476-0681F04B0EA9}" destId="{8C72505E-E94F-4B58-898A-132E1C0CFFEC}" srcOrd="0" destOrd="0" presId="urn:microsoft.com/office/officeart/2005/8/layout/pList1"/>
    <dgm:cxn modelId="{796E16C9-4AE5-4E2C-A671-3FB4C08FECA5}" type="presParOf" srcId="{2FBF8993-41E9-4D58-8476-0681F04B0EA9}" destId="{48DAC1E1-3163-43F0-8BF5-FCE12E5AE553}" srcOrd="1" destOrd="0" presId="urn:microsoft.com/office/officeart/2005/8/layout/pList1"/>
    <dgm:cxn modelId="{729959A2-9C5C-4DD4-9ED7-7B4760CB57B6}" type="presParOf" srcId="{2E886128-3047-48E1-9583-151D63BC27EE}" destId="{CDE063A8-4EBA-442C-B847-E42285379606}" srcOrd="7" destOrd="0" presId="urn:microsoft.com/office/officeart/2005/8/layout/pList1"/>
    <dgm:cxn modelId="{C5533C7C-F820-4CC2-8B07-05466F816CB6}" type="presParOf" srcId="{2E886128-3047-48E1-9583-151D63BC27EE}" destId="{96EB5244-EEA1-4AD9-96BE-043BDE23C34F}" srcOrd="8" destOrd="0" presId="urn:microsoft.com/office/officeart/2005/8/layout/pList1"/>
    <dgm:cxn modelId="{B6B6830A-1383-4407-8254-A7867E0F4AA3}" type="presParOf" srcId="{96EB5244-EEA1-4AD9-96BE-043BDE23C34F}" destId="{034B51CB-0652-41F5-A69E-286D863D75A8}" srcOrd="0" destOrd="0" presId="urn:microsoft.com/office/officeart/2005/8/layout/pList1"/>
    <dgm:cxn modelId="{3CD4BDEB-2D57-4DE8-A3DE-9DE82A5239D7}" type="presParOf" srcId="{96EB5244-EEA1-4AD9-96BE-043BDE23C34F}" destId="{06EC01A7-542D-43C7-959E-25D07CC40104}" srcOrd="1" destOrd="0" presId="urn:microsoft.com/office/officeart/2005/8/layout/pList1"/>
    <dgm:cxn modelId="{E5039C1D-4FBF-4C35-9EA4-60DB0EBCEB3A}" type="presParOf" srcId="{2E886128-3047-48E1-9583-151D63BC27EE}" destId="{75E0513E-8FE3-4DB8-83EC-47AE5281ADBB}" srcOrd="9" destOrd="0" presId="urn:microsoft.com/office/officeart/2005/8/layout/pList1"/>
    <dgm:cxn modelId="{912C9F72-C228-49C9-8659-4373273D9CFC}" type="presParOf" srcId="{2E886128-3047-48E1-9583-151D63BC27EE}" destId="{864ACC10-C5D1-48B2-B899-E9EC605AEDC1}" srcOrd="10" destOrd="0" presId="urn:microsoft.com/office/officeart/2005/8/layout/pList1"/>
    <dgm:cxn modelId="{61096783-1716-47CB-B10B-F8FA3124004C}" type="presParOf" srcId="{864ACC10-C5D1-48B2-B899-E9EC605AEDC1}" destId="{EDC72D30-DDB0-4327-8524-7A1EA8730C12}" srcOrd="0" destOrd="0" presId="urn:microsoft.com/office/officeart/2005/8/layout/pList1"/>
    <dgm:cxn modelId="{B7FA1A96-6AAD-4FD8-B23D-4ABFA2CE7434}" type="presParOf" srcId="{864ACC10-C5D1-48B2-B899-E9EC605AEDC1}" destId="{2F2BD55E-5201-4216-AB82-42A4A7F9EC40}" srcOrd="1" destOrd="0" presId="urn:microsoft.com/office/officeart/2005/8/layout/pList1"/>
    <dgm:cxn modelId="{8C88AD4E-DFDB-4BD7-9297-12A67B7D9071}" type="presParOf" srcId="{2E886128-3047-48E1-9583-151D63BC27EE}" destId="{29D3A646-0C87-4848-8B12-7D90DD90EC0C}" srcOrd="11" destOrd="0" presId="urn:microsoft.com/office/officeart/2005/8/layout/pList1"/>
    <dgm:cxn modelId="{3D449894-A52E-46B1-9AFE-46AF3E2758A3}" type="presParOf" srcId="{2E886128-3047-48E1-9583-151D63BC27EE}" destId="{784D5068-4978-4628-B650-5997C0149903}" srcOrd="12" destOrd="0" presId="urn:microsoft.com/office/officeart/2005/8/layout/pList1"/>
    <dgm:cxn modelId="{94383313-1D2F-4C12-9C9E-E073FDD79380}" type="presParOf" srcId="{784D5068-4978-4628-B650-5997C0149903}" destId="{C2362C2F-0955-4ED9-A595-BBD947448BB7}" srcOrd="0" destOrd="0" presId="urn:microsoft.com/office/officeart/2005/8/layout/pList1"/>
    <dgm:cxn modelId="{525D393A-E601-4666-8A9C-FEC290E050EC}" type="presParOf" srcId="{784D5068-4978-4628-B650-5997C0149903}" destId="{993D136D-4E4E-4542-897C-11B15D006768}" srcOrd="1" destOrd="0" presId="urn:microsoft.com/office/officeart/2005/8/layout/pList1"/>
    <dgm:cxn modelId="{B58B11A7-DB3C-4622-88CA-39BA2F72A1C1}" type="presParOf" srcId="{2E886128-3047-48E1-9583-151D63BC27EE}" destId="{E52F2DB0-066E-4182-B637-46272367A450}" srcOrd="13" destOrd="0" presId="urn:microsoft.com/office/officeart/2005/8/layout/pList1"/>
    <dgm:cxn modelId="{9513FF67-25EF-43FF-99F1-140E5EFBFBB5}" type="presParOf" srcId="{2E886128-3047-48E1-9583-151D63BC27EE}" destId="{419381F7-3F6B-4F98-9EBC-835A7E09BAFD}" srcOrd="14" destOrd="0" presId="urn:microsoft.com/office/officeart/2005/8/layout/pList1"/>
    <dgm:cxn modelId="{BBF3C2DC-18AC-43D7-ACC7-1A42BBC7EE63}" type="presParOf" srcId="{419381F7-3F6B-4F98-9EBC-835A7E09BAFD}" destId="{F3440F52-14FF-4382-88CD-0166BDB5F66F}" srcOrd="0" destOrd="0" presId="urn:microsoft.com/office/officeart/2005/8/layout/pList1"/>
    <dgm:cxn modelId="{2F9ABC77-403A-4C4B-B53F-0A6234DEAF36}" type="presParOf" srcId="{419381F7-3F6B-4F98-9EBC-835A7E09BAFD}" destId="{103713C6-C87E-4A4A-8544-908242C241E5}" srcOrd="1" destOrd="0" presId="urn:microsoft.com/office/officeart/2005/8/layout/pList1"/>
  </dgm:cxnLst>
  <dgm:bg>
    <a:gradFill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effectLst>
      <a:outerShdw blurRad="50800" dist="50800" dir="5400000" algn="ctr" rotWithShape="0">
        <a:srgbClr val="000000">
          <a:alpha val="99000"/>
        </a:srgbClr>
      </a:outerShdw>
    </a:effectLst>
  </dgm:bg>
  <dgm:whole>
    <a:ln>
      <a:gradFill>
        <a:gsLst>
          <a:gs pos="0">
            <a:schemeClr val="accent1">
              <a:tint val="66000"/>
              <a:satMod val="160000"/>
            </a:schemeClr>
          </a:gs>
          <a:gs pos="7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B9841D-3439-4687-82EF-5950AFE3D003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</dgm:pt>
    <dgm:pt modelId="{BEA329BD-8557-40CC-85AF-1633BB00A87C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8963738D-2A1A-486B-ABE2-B1F0A87DB40E}" type="sibTrans" cxnId="{E4CCE7A2-4D40-4C89-83F2-EB19B1FBB34E}">
      <dgm:prSet/>
      <dgm:spPr/>
      <dgm:t>
        <a:bodyPr/>
        <a:lstStyle/>
        <a:p>
          <a:endParaRPr lang="es-ES_tradnl"/>
        </a:p>
      </dgm:t>
    </dgm:pt>
    <dgm:pt modelId="{0537CF35-8B0B-4B0C-B73C-ED690B787020}" type="parTrans" cxnId="{E4CCE7A2-4D40-4C89-83F2-EB19B1FBB34E}">
      <dgm:prSet/>
      <dgm:spPr/>
      <dgm:t>
        <a:bodyPr/>
        <a:lstStyle/>
        <a:p>
          <a:endParaRPr lang="es-ES_tradnl"/>
        </a:p>
      </dgm:t>
    </dgm:pt>
    <dgm:pt modelId="{5BEBB979-B5FC-47F0-9FED-58D79E8E8B3B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FE243CE6-4CB4-4B53-875B-495B5826D179}" type="sibTrans" cxnId="{6FD98E24-13B1-4BE3-838F-6D9FCFF606DC}">
      <dgm:prSet/>
      <dgm:spPr/>
      <dgm:t>
        <a:bodyPr/>
        <a:lstStyle/>
        <a:p>
          <a:endParaRPr lang="es-ES_tradnl"/>
        </a:p>
      </dgm:t>
    </dgm:pt>
    <dgm:pt modelId="{E3A35B96-CCA2-4CAF-AA62-F1BE661151ED}" type="parTrans" cxnId="{6FD98E24-13B1-4BE3-838F-6D9FCFF606DC}">
      <dgm:prSet/>
      <dgm:spPr/>
      <dgm:t>
        <a:bodyPr/>
        <a:lstStyle/>
        <a:p>
          <a:endParaRPr lang="es-ES_tradnl"/>
        </a:p>
      </dgm:t>
    </dgm:pt>
    <dgm:pt modelId="{A9D9F6F3-A20A-4742-A39B-772978EDD3DA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20792B76-F389-4B4F-8548-19AF9842893E}" type="sibTrans" cxnId="{1328EBC0-A6A9-4556-9D69-1455C7DB9AF2}">
      <dgm:prSet/>
      <dgm:spPr/>
      <dgm:t>
        <a:bodyPr/>
        <a:lstStyle/>
        <a:p>
          <a:endParaRPr lang="es-ES_tradnl"/>
        </a:p>
      </dgm:t>
    </dgm:pt>
    <dgm:pt modelId="{FF0B0454-66C5-4308-8F43-BD5D794757E4}" type="parTrans" cxnId="{1328EBC0-A6A9-4556-9D69-1455C7DB9AF2}">
      <dgm:prSet/>
      <dgm:spPr/>
      <dgm:t>
        <a:bodyPr/>
        <a:lstStyle/>
        <a:p>
          <a:endParaRPr lang="es-ES_tradnl"/>
        </a:p>
      </dgm:t>
    </dgm:pt>
    <dgm:pt modelId="{1774615E-9D30-4005-83E6-FAC7E88EF5B2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E9B05E79-4E24-435D-9315-7B6CA9D86C29}" type="sibTrans" cxnId="{75A9A766-AF59-4E04-B1DA-B0D8EC53566C}">
      <dgm:prSet/>
      <dgm:spPr/>
      <dgm:t>
        <a:bodyPr/>
        <a:lstStyle/>
        <a:p>
          <a:endParaRPr lang="es-ES_tradnl"/>
        </a:p>
      </dgm:t>
    </dgm:pt>
    <dgm:pt modelId="{4CB01D5E-3075-4F47-A0FE-62339F07044A}" type="parTrans" cxnId="{75A9A766-AF59-4E04-B1DA-B0D8EC53566C}">
      <dgm:prSet/>
      <dgm:spPr/>
      <dgm:t>
        <a:bodyPr/>
        <a:lstStyle/>
        <a:p>
          <a:endParaRPr lang="es-ES_tradnl"/>
        </a:p>
      </dgm:t>
    </dgm:pt>
    <dgm:pt modelId="{1D9DFC1D-C15F-42E2-856C-0E3F9406667F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48252DD3-C722-4374-A528-82F1E46F3654}" type="sibTrans" cxnId="{7EE8A849-1287-40D3-A918-A8B37B9F817A}">
      <dgm:prSet/>
      <dgm:spPr/>
      <dgm:t>
        <a:bodyPr/>
        <a:lstStyle/>
        <a:p>
          <a:endParaRPr lang="es-ES_tradnl"/>
        </a:p>
      </dgm:t>
    </dgm:pt>
    <dgm:pt modelId="{6C325074-96E3-4D0C-8D47-7558FB7656B2}" type="parTrans" cxnId="{7EE8A849-1287-40D3-A918-A8B37B9F817A}">
      <dgm:prSet/>
      <dgm:spPr/>
      <dgm:t>
        <a:bodyPr/>
        <a:lstStyle/>
        <a:p>
          <a:endParaRPr lang="es-ES_tradnl"/>
        </a:p>
      </dgm:t>
    </dgm:pt>
    <dgm:pt modelId="{00D5F776-B616-4047-AAC7-0E526792D209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DEFAA85E-A117-40EC-9860-B8ABF446DC60}" type="sibTrans" cxnId="{169CA4B5-C55B-45FB-8AE2-38BF8FFCB461}">
      <dgm:prSet/>
      <dgm:spPr/>
      <dgm:t>
        <a:bodyPr/>
        <a:lstStyle/>
        <a:p>
          <a:endParaRPr lang="es-ES_tradnl"/>
        </a:p>
      </dgm:t>
    </dgm:pt>
    <dgm:pt modelId="{0FE79FFE-5161-48B5-B850-E6B8C74B4451}" type="parTrans" cxnId="{169CA4B5-C55B-45FB-8AE2-38BF8FFCB461}">
      <dgm:prSet/>
      <dgm:spPr/>
      <dgm:t>
        <a:bodyPr/>
        <a:lstStyle/>
        <a:p>
          <a:endParaRPr lang="es-ES_tradnl"/>
        </a:p>
      </dgm:t>
    </dgm:pt>
    <dgm:pt modelId="{97784D5A-19BB-42EF-8162-3DFEEBF004EF}">
      <dgm:prSet phldrT="[Текст]" phldr="1"/>
      <dgm:spPr>
        <a:ln>
          <a:noFill/>
        </a:ln>
      </dgm:spPr>
      <dgm:t>
        <a:bodyPr/>
        <a:lstStyle/>
        <a:p>
          <a:endParaRPr lang="es-ES_tradnl" dirty="0"/>
        </a:p>
      </dgm:t>
    </dgm:pt>
    <dgm:pt modelId="{B327B637-923A-4A81-B80D-60E5762FA0B2}" type="sibTrans" cxnId="{5BE43443-E380-423B-87F7-0C15DD8134FC}">
      <dgm:prSet/>
      <dgm:spPr/>
      <dgm:t>
        <a:bodyPr/>
        <a:lstStyle/>
        <a:p>
          <a:endParaRPr lang="es-ES_tradnl"/>
        </a:p>
      </dgm:t>
    </dgm:pt>
    <dgm:pt modelId="{A9A61356-E6FA-4A51-9874-C300BB810D6E}" type="parTrans" cxnId="{5BE43443-E380-423B-87F7-0C15DD8134FC}">
      <dgm:prSet/>
      <dgm:spPr/>
      <dgm:t>
        <a:bodyPr/>
        <a:lstStyle/>
        <a:p>
          <a:endParaRPr lang="es-ES_tradnl"/>
        </a:p>
      </dgm:t>
    </dgm:pt>
    <dgm:pt modelId="{E7D3BAC7-9240-4C75-85B8-07D1F3A26BF0}">
      <dgm:prSet phldrT="[Текст]" phldr="1"/>
      <dgm:spPr>
        <a:ln>
          <a:noFill/>
        </a:ln>
      </dgm:spPr>
      <dgm:t>
        <a:bodyPr/>
        <a:lstStyle/>
        <a:p>
          <a:endParaRPr lang="es-ES_tradnl" dirty="0"/>
        </a:p>
      </dgm:t>
    </dgm:pt>
    <dgm:pt modelId="{86D41CDB-DF21-4589-8604-CBF3C32E4A74}" type="sibTrans" cxnId="{7856F628-9238-4308-8CC6-E7624C3F4533}">
      <dgm:prSet/>
      <dgm:spPr/>
      <dgm:t>
        <a:bodyPr/>
        <a:lstStyle/>
        <a:p>
          <a:endParaRPr lang="es-ES_tradnl"/>
        </a:p>
      </dgm:t>
    </dgm:pt>
    <dgm:pt modelId="{7B3F6DC4-5193-49F6-AEC4-6256AA3563D1}" type="parTrans" cxnId="{7856F628-9238-4308-8CC6-E7624C3F4533}">
      <dgm:prSet/>
      <dgm:spPr/>
      <dgm:t>
        <a:bodyPr/>
        <a:lstStyle/>
        <a:p>
          <a:endParaRPr lang="es-ES_tradnl"/>
        </a:p>
      </dgm:t>
    </dgm:pt>
    <dgm:pt modelId="{2E886128-3047-48E1-9583-151D63BC27EE}" type="pres">
      <dgm:prSet presAssocID="{59B9841D-3439-4687-82EF-5950AFE3D003}" presName="Name0" presStyleCnt="0">
        <dgm:presLayoutVars>
          <dgm:dir/>
          <dgm:resizeHandles val="exact"/>
        </dgm:presLayoutVars>
      </dgm:prSet>
      <dgm:spPr/>
    </dgm:pt>
    <dgm:pt modelId="{41496941-4AAF-47DE-BABD-288B1D74B3D5}" type="pres">
      <dgm:prSet presAssocID="{E7D3BAC7-9240-4C75-85B8-07D1F3A26BF0}" presName="compNode" presStyleCnt="0"/>
      <dgm:spPr/>
    </dgm:pt>
    <dgm:pt modelId="{132EB624-85EA-42EF-A7FE-7FE60B873F0A}" type="pres">
      <dgm:prSet presAssocID="{E7D3BAC7-9240-4C75-85B8-07D1F3A26BF0}" presName="pictRect" presStyleLbl="node1" presStyleIdx="0" presStyleCnt="8"/>
      <dgm:spPr>
        <a:ln>
          <a:noFill/>
        </a:ln>
      </dgm:spPr>
    </dgm:pt>
    <dgm:pt modelId="{1D9E1A3B-4B41-438A-843E-4CF3827225DB}" type="pres">
      <dgm:prSet presAssocID="{E7D3BAC7-9240-4C75-85B8-07D1F3A26BF0}" presName="textRect" presStyleLbl="revTx" presStyleIdx="0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63DD9EA-3E5C-4971-B952-B8A8F046E132}" type="pres">
      <dgm:prSet presAssocID="{86D41CDB-DF21-4589-8604-CBF3C32E4A74}" presName="sibTrans" presStyleLbl="sibTrans2D1" presStyleIdx="0" presStyleCnt="0"/>
      <dgm:spPr/>
    </dgm:pt>
    <dgm:pt modelId="{AF9E9F45-7BE1-4140-B335-9AE51B95D80D}" type="pres">
      <dgm:prSet presAssocID="{97784D5A-19BB-42EF-8162-3DFEEBF004EF}" presName="compNode" presStyleCnt="0"/>
      <dgm:spPr/>
    </dgm:pt>
    <dgm:pt modelId="{0335857D-ED16-49A3-B56C-94A5C27ADB07}" type="pres">
      <dgm:prSet presAssocID="{97784D5A-19BB-42EF-8162-3DFEEBF004EF}" presName="pictRect" presStyleLbl="node1" presStyleIdx="1" presStyleCnt="8"/>
      <dgm:spPr>
        <a:ln>
          <a:noFill/>
        </a:ln>
      </dgm:spPr>
    </dgm:pt>
    <dgm:pt modelId="{A0489FC6-99CE-491D-B64F-2048566BF5BE}" type="pres">
      <dgm:prSet presAssocID="{97784D5A-19BB-42EF-8162-3DFEEBF004EF}" presName="textRect" presStyleLbl="revTx" presStyleIdx="1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5989985-D5BF-4720-9B44-DD65FAC7D703}" type="pres">
      <dgm:prSet presAssocID="{B327B637-923A-4A81-B80D-60E5762FA0B2}" presName="sibTrans" presStyleLbl="sibTrans2D1" presStyleIdx="0" presStyleCnt="0"/>
      <dgm:spPr/>
    </dgm:pt>
    <dgm:pt modelId="{853D5EC3-698F-41CD-8B01-40C0D859E403}" type="pres">
      <dgm:prSet presAssocID="{00D5F776-B616-4047-AAC7-0E526792D209}" presName="compNode" presStyleCnt="0"/>
      <dgm:spPr/>
    </dgm:pt>
    <dgm:pt modelId="{98811F4B-E494-4ED7-8FDE-A13B7CD5B5B6}" type="pres">
      <dgm:prSet presAssocID="{00D5F776-B616-4047-AAC7-0E526792D209}" presName="pictRect" presStyleLbl="node1" presStyleIdx="2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79346B6E-6AAA-4D27-969A-BB5F7DD0FDFB}" type="pres">
      <dgm:prSet presAssocID="{00D5F776-B616-4047-AAC7-0E526792D209}" presName="textRect" presStyleLbl="revTx" presStyleIdx="2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889198A-0840-4085-9C2D-B6C5531E0713}" type="pres">
      <dgm:prSet presAssocID="{DEFAA85E-A117-40EC-9860-B8ABF446DC60}" presName="sibTrans" presStyleLbl="sibTrans2D1" presStyleIdx="0" presStyleCnt="0"/>
      <dgm:spPr/>
    </dgm:pt>
    <dgm:pt modelId="{2FBF8993-41E9-4D58-8476-0681F04B0EA9}" type="pres">
      <dgm:prSet presAssocID="{1D9DFC1D-C15F-42E2-856C-0E3F9406667F}" presName="compNode" presStyleCnt="0"/>
      <dgm:spPr/>
    </dgm:pt>
    <dgm:pt modelId="{8C72505E-E94F-4B58-898A-132E1C0CFFEC}" type="pres">
      <dgm:prSet presAssocID="{1D9DFC1D-C15F-42E2-856C-0E3F9406667F}" presName="pictRect" presStyleLbl="node1" presStyleIdx="3" presStyleCnt="8" custAng="5400000" custLinFactY="64546" custLinFactNeighborX="94912" custLinFactNeighborY="100000"/>
      <dgm:spPr>
        <a:ln>
          <a:noFill/>
        </a:ln>
      </dgm:spPr>
    </dgm:pt>
    <dgm:pt modelId="{48DAC1E1-3163-43F0-8BF5-FCE12E5AE553}" type="pres">
      <dgm:prSet presAssocID="{1D9DFC1D-C15F-42E2-856C-0E3F9406667F}" presName="textRect" presStyleLbl="revTx" presStyleIdx="3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DE063A8-4EBA-442C-B847-E42285379606}" type="pres">
      <dgm:prSet presAssocID="{48252DD3-C722-4374-A528-82F1E46F3654}" presName="sibTrans" presStyleLbl="sibTrans2D1" presStyleIdx="0" presStyleCnt="0"/>
      <dgm:spPr/>
    </dgm:pt>
    <dgm:pt modelId="{96EB5244-EEA1-4AD9-96BE-043BDE23C34F}" type="pres">
      <dgm:prSet presAssocID="{1774615E-9D30-4005-83E6-FAC7E88EF5B2}" presName="compNode" presStyleCnt="0"/>
      <dgm:spPr/>
    </dgm:pt>
    <dgm:pt modelId="{034B51CB-0652-41F5-A69E-286D863D75A8}" type="pres">
      <dgm:prSet presAssocID="{1774615E-9D30-4005-83E6-FAC7E88EF5B2}" presName="pictRect" presStyleLbl="node1" presStyleIdx="4" presStyleCnt="8" custLinFactX="-9635" custLinFactNeighborX="-100000" custLinFactNeighborY="11369"/>
      <dgm:spPr>
        <a:ln>
          <a:noFill/>
        </a:ln>
      </dgm:spPr>
    </dgm:pt>
    <dgm:pt modelId="{06EC01A7-542D-43C7-959E-25D07CC40104}" type="pres">
      <dgm:prSet presAssocID="{1774615E-9D30-4005-83E6-FAC7E88EF5B2}" presName="textRect" presStyleLbl="revTx" presStyleIdx="4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5E0513E-8FE3-4DB8-83EC-47AE5281ADBB}" type="pres">
      <dgm:prSet presAssocID="{E9B05E79-4E24-435D-9315-7B6CA9D86C29}" presName="sibTrans" presStyleLbl="sibTrans2D1" presStyleIdx="0" presStyleCnt="0"/>
      <dgm:spPr/>
    </dgm:pt>
    <dgm:pt modelId="{864ACC10-C5D1-48B2-B899-E9EC605AEDC1}" type="pres">
      <dgm:prSet presAssocID="{A9D9F6F3-A20A-4742-A39B-772978EDD3DA}" presName="compNode" presStyleCnt="0"/>
      <dgm:spPr/>
    </dgm:pt>
    <dgm:pt modelId="{EDC72D30-DDB0-4327-8524-7A1EA8730C12}" type="pres">
      <dgm:prSet presAssocID="{A9D9F6F3-A20A-4742-A39B-772978EDD3DA}" presName="pictRect" presStyleLbl="node1" presStyleIdx="5" presStyleCnt="8" custLinFactX="-9546" custLinFactNeighborX="-100000" custLinFactNeighborY="11369"/>
      <dgm:spPr>
        <a:ln>
          <a:noFill/>
        </a:ln>
      </dgm:spPr>
    </dgm:pt>
    <dgm:pt modelId="{2F2BD55E-5201-4216-AB82-42A4A7F9EC40}" type="pres">
      <dgm:prSet presAssocID="{A9D9F6F3-A20A-4742-A39B-772978EDD3DA}" presName="textRect" presStyleLbl="revTx" presStyleIdx="5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9D3A646-0C87-4848-8B12-7D90DD90EC0C}" type="pres">
      <dgm:prSet presAssocID="{20792B76-F389-4B4F-8548-19AF9842893E}" presName="sibTrans" presStyleLbl="sibTrans2D1" presStyleIdx="0" presStyleCnt="0"/>
      <dgm:spPr/>
    </dgm:pt>
    <dgm:pt modelId="{784D5068-4978-4628-B650-5997C0149903}" type="pres">
      <dgm:prSet presAssocID="{5BEBB979-B5FC-47F0-9FED-58D79E8E8B3B}" presName="compNode" presStyleCnt="0"/>
      <dgm:spPr/>
    </dgm:pt>
    <dgm:pt modelId="{C2362C2F-0955-4ED9-A595-BBD947448BB7}" type="pres">
      <dgm:prSet presAssocID="{5BEBB979-B5FC-47F0-9FED-58D79E8E8B3B}" presName="pictRect" presStyleLbl="node1" presStyleIdx="6" presStyleCnt="8" custLinFactX="68306" custLinFactY="-56991" custLinFactNeighborX="100000" custLinFactNeighborY="-100000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993D136D-4E4E-4542-897C-11B15D006768}" type="pres">
      <dgm:prSet presAssocID="{5BEBB979-B5FC-47F0-9FED-58D79E8E8B3B}" presName="textRect" presStyleLbl="revTx" presStyleIdx="6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52F2DB0-066E-4182-B637-46272367A450}" type="pres">
      <dgm:prSet presAssocID="{FE243CE6-4CB4-4B53-875B-495B5826D179}" presName="sibTrans" presStyleLbl="sibTrans2D1" presStyleIdx="0" presStyleCnt="0"/>
      <dgm:spPr/>
    </dgm:pt>
    <dgm:pt modelId="{419381F7-3F6B-4F98-9EBC-835A7E09BAFD}" type="pres">
      <dgm:prSet presAssocID="{BEA329BD-8557-40CC-85AF-1633BB00A87C}" presName="compNode" presStyleCnt="0"/>
      <dgm:spPr/>
    </dgm:pt>
    <dgm:pt modelId="{F3440F52-14FF-4382-88CD-0166BDB5F66F}" type="pres">
      <dgm:prSet presAssocID="{BEA329BD-8557-40CC-85AF-1633BB00A87C}" presName="pictRect" presStyleLbl="node1" presStyleIdx="7" presStyleCnt="8" custLinFactX="-64637" custLinFactNeighborX="-100000" custLinFactNeighborY="-13182"/>
      <dgm:spPr>
        <a:ln>
          <a:noFill/>
        </a:ln>
      </dgm:spPr>
    </dgm:pt>
    <dgm:pt modelId="{103713C6-C87E-4A4A-8544-908242C241E5}" type="pres">
      <dgm:prSet presAssocID="{BEA329BD-8557-40CC-85AF-1633BB00A87C}" presName="textRect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595E7AE7-C7A5-49B5-9A5E-5C225C29BBB6}" type="presOf" srcId="{FE243CE6-4CB4-4B53-875B-495B5826D179}" destId="{E52F2DB0-066E-4182-B637-46272367A450}" srcOrd="0" destOrd="0" presId="urn:microsoft.com/office/officeart/2005/8/layout/pList1"/>
    <dgm:cxn modelId="{5BE43443-E380-423B-87F7-0C15DD8134FC}" srcId="{59B9841D-3439-4687-82EF-5950AFE3D003}" destId="{97784D5A-19BB-42EF-8162-3DFEEBF004EF}" srcOrd="1" destOrd="0" parTransId="{A9A61356-E6FA-4A51-9874-C300BB810D6E}" sibTransId="{B327B637-923A-4A81-B80D-60E5762FA0B2}"/>
    <dgm:cxn modelId="{312B29C2-792C-49EC-A579-4951522F4CF0}" type="presOf" srcId="{59B9841D-3439-4687-82EF-5950AFE3D003}" destId="{2E886128-3047-48E1-9583-151D63BC27EE}" srcOrd="0" destOrd="0" presId="urn:microsoft.com/office/officeart/2005/8/layout/pList1"/>
    <dgm:cxn modelId="{7EE8A849-1287-40D3-A918-A8B37B9F817A}" srcId="{59B9841D-3439-4687-82EF-5950AFE3D003}" destId="{1D9DFC1D-C15F-42E2-856C-0E3F9406667F}" srcOrd="3" destOrd="0" parTransId="{6C325074-96E3-4D0C-8D47-7558FB7656B2}" sibTransId="{48252DD3-C722-4374-A528-82F1E46F3654}"/>
    <dgm:cxn modelId="{5276FBA6-E682-4B32-814E-7C823256D76F}" type="presOf" srcId="{5BEBB979-B5FC-47F0-9FED-58D79E8E8B3B}" destId="{993D136D-4E4E-4542-897C-11B15D006768}" srcOrd="0" destOrd="0" presId="urn:microsoft.com/office/officeart/2005/8/layout/pList1"/>
    <dgm:cxn modelId="{EFD6B958-C8CF-4C74-8524-B50BE9341994}" type="presOf" srcId="{86D41CDB-DF21-4589-8604-CBF3C32E4A74}" destId="{463DD9EA-3E5C-4971-B952-B8A8F046E132}" srcOrd="0" destOrd="0" presId="urn:microsoft.com/office/officeart/2005/8/layout/pList1"/>
    <dgm:cxn modelId="{F88AFAC0-25F1-42DD-BA8D-7FD8C33D3840}" type="presOf" srcId="{E7D3BAC7-9240-4C75-85B8-07D1F3A26BF0}" destId="{1D9E1A3B-4B41-438A-843E-4CF3827225DB}" srcOrd="0" destOrd="0" presId="urn:microsoft.com/office/officeart/2005/8/layout/pList1"/>
    <dgm:cxn modelId="{18666730-C143-4E6A-817F-670B8BE39785}" type="presOf" srcId="{97784D5A-19BB-42EF-8162-3DFEEBF004EF}" destId="{A0489FC6-99CE-491D-B64F-2048566BF5BE}" srcOrd="0" destOrd="0" presId="urn:microsoft.com/office/officeart/2005/8/layout/pList1"/>
    <dgm:cxn modelId="{9315D15E-8200-47CF-BD6D-BA82F4683D5F}" type="presOf" srcId="{48252DD3-C722-4374-A528-82F1E46F3654}" destId="{CDE063A8-4EBA-442C-B847-E42285379606}" srcOrd="0" destOrd="0" presId="urn:microsoft.com/office/officeart/2005/8/layout/pList1"/>
    <dgm:cxn modelId="{1328EBC0-A6A9-4556-9D69-1455C7DB9AF2}" srcId="{59B9841D-3439-4687-82EF-5950AFE3D003}" destId="{A9D9F6F3-A20A-4742-A39B-772978EDD3DA}" srcOrd="5" destOrd="0" parTransId="{FF0B0454-66C5-4308-8F43-BD5D794757E4}" sibTransId="{20792B76-F389-4B4F-8548-19AF9842893E}"/>
    <dgm:cxn modelId="{C95BEE49-EACA-45D1-9A91-531901B6BFBD}" type="presOf" srcId="{E9B05E79-4E24-435D-9315-7B6CA9D86C29}" destId="{75E0513E-8FE3-4DB8-83EC-47AE5281ADBB}" srcOrd="0" destOrd="0" presId="urn:microsoft.com/office/officeart/2005/8/layout/pList1"/>
    <dgm:cxn modelId="{7856F628-9238-4308-8CC6-E7624C3F4533}" srcId="{59B9841D-3439-4687-82EF-5950AFE3D003}" destId="{E7D3BAC7-9240-4C75-85B8-07D1F3A26BF0}" srcOrd="0" destOrd="0" parTransId="{7B3F6DC4-5193-49F6-AEC4-6256AA3563D1}" sibTransId="{86D41CDB-DF21-4589-8604-CBF3C32E4A74}"/>
    <dgm:cxn modelId="{E4CCE7A2-4D40-4C89-83F2-EB19B1FBB34E}" srcId="{59B9841D-3439-4687-82EF-5950AFE3D003}" destId="{BEA329BD-8557-40CC-85AF-1633BB00A87C}" srcOrd="7" destOrd="0" parTransId="{0537CF35-8B0B-4B0C-B73C-ED690B787020}" sibTransId="{8963738D-2A1A-486B-ABE2-B1F0A87DB40E}"/>
    <dgm:cxn modelId="{6FD98E24-13B1-4BE3-838F-6D9FCFF606DC}" srcId="{59B9841D-3439-4687-82EF-5950AFE3D003}" destId="{5BEBB979-B5FC-47F0-9FED-58D79E8E8B3B}" srcOrd="6" destOrd="0" parTransId="{E3A35B96-CCA2-4CAF-AA62-F1BE661151ED}" sibTransId="{FE243CE6-4CB4-4B53-875B-495B5826D179}"/>
    <dgm:cxn modelId="{E9303C5D-8024-4DAB-9141-38E9BC0F8B6F}" type="presOf" srcId="{1D9DFC1D-C15F-42E2-856C-0E3F9406667F}" destId="{48DAC1E1-3163-43F0-8BF5-FCE12E5AE553}" srcOrd="0" destOrd="0" presId="urn:microsoft.com/office/officeart/2005/8/layout/pList1"/>
    <dgm:cxn modelId="{169CA4B5-C55B-45FB-8AE2-38BF8FFCB461}" srcId="{59B9841D-3439-4687-82EF-5950AFE3D003}" destId="{00D5F776-B616-4047-AAC7-0E526792D209}" srcOrd="2" destOrd="0" parTransId="{0FE79FFE-5161-48B5-B850-E6B8C74B4451}" sibTransId="{DEFAA85E-A117-40EC-9860-B8ABF446DC60}"/>
    <dgm:cxn modelId="{0EB00E2C-3742-474A-B6C1-F28F1A1F209B}" type="presOf" srcId="{00D5F776-B616-4047-AAC7-0E526792D209}" destId="{79346B6E-6AAA-4D27-969A-BB5F7DD0FDFB}" srcOrd="0" destOrd="0" presId="urn:microsoft.com/office/officeart/2005/8/layout/pList1"/>
    <dgm:cxn modelId="{BE0FC035-D7D0-492B-90B1-9DCA36BEE1EB}" type="presOf" srcId="{DEFAA85E-A117-40EC-9860-B8ABF446DC60}" destId="{B889198A-0840-4085-9C2D-B6C5531E0713}" srcOrd="0" destOrd="0" presId="urn:microsoft.com/office/officeart/2005/8/layout/pList1"/>
    <dgm:cxn modelId="{91BEFDBB-84FD-4654-AEBE-F009DEA28D6F}" type="presOf" srcId="{B327B637-923A-4A81-B80D-60E5762FA0B2}" destId="{35989985-D5BF-4720-9B44-DD65FAC7D703}" srcOrd="0" destOrd="0" presId="urn:microsoft.com/office/officeart/2005/8/layout/pList1"/>
    <dgm:cxn modelId="{DF21A13F-A331-4DC2-978C-9533AB73B85B}" type="presOf" srcId="{A9D9F6F3-A20A-4742-A39B-772978EDD3DA}" destId="{2F2BD55E-5201-4216-AB82-42A4A7F9EC40}" srcOrd="0" destOrd="0" presId="urn:microsoft.com/office/officeart/2005/8/layout/pList1"/>
    <dgm:cxn modelId="{8CB6758F-9B1B-4A7A-AB4C-DF442110622A}" type="presOf" srcId="{BEA329BD-8557-40CC-85AF-1633BB00A87C}" destId="{103713C6-C87E-4A4A-8544-908242C241E5}" srcOrd="0" destOrd="0" presId="urn:microsoft.com/office/officeart/2005/8/layout/pList1"/>
    <dgm:cxn modelId="{3A65C471-8537-4D11-AB95-8DAB4A776463}" type="presOf" srcId="{1774615E-9D30-4005-83E6-FAC7E88EF5B2}" destId="{06EC01A7-542D-43C7-959E-25D07CC40104}" srcOrd="0" destOrd="0" presId="urn:microsoft.com/office/officeart/2005/8/layout/pList1"/>
    <dgm:cxn modelId="{A898FDB1-70DE-4137-ABA2-C61735B37BF3}" type="presOf" srcId="{20792B76-F389-4B4F-8548-19AF9842893E}" destId="{29D3A646-0C87-4848-8B12-7D90DD90EC0C}" srcOrd="0" destOrd="0" presId="urn:microsoft.com/office/officeart/2005/8/layout/pList1"/>
    <dgm:cxn modelId="{75A9A766-AF59-4E04-B1DA-B0D8EC53566C}" srcId="{59B9841D-3439-4687-82EF-5950AFE3D003}" destId="{1774615E-9D30-4005-83E6-FAC7E88EF5B2}" srcOrd="4" destOrd="0" parTransId="{4CB01D5E-3075-4F47-A0FE-62339F07044A}" sibTransId="{E9B05E79-4E24-435D-9315-7B6CA9D86C29}"/>
    <dgm:cxn modelId="{94B9CED7-2CAA-4B31-A3DE-804E8F0C3BB9}" type="presParOf" srcId="{2E886128-3047-48E1-9583-151D63BC27EE}" destId="{41496941-4AAF-47DE-BABD-288B1D74B3D5}" srcOrd="0" destOrd="0" presId="urn:microsoft.com/office/officeart/2005/8/layout/pList1"/>
    <dgm:cxn modelId="{B842BA54-A90F-4DC5-8A99-76F8CF8423EA}" type="presParOf" srcId="{41496941-4AAF-47DE-BABD-288B1D74B3D5}" destId="{132EB624-85EA-42EF-A7FE-7FE60B873F0A}" srcOrd="0" destOrd="0" presId="urn:microsoft.com/office/officeart/2005/8/layout/pList1"/>
    <dgm:cxn modelId="{5C8FCB95-3514-4D95-8D86-614BF07A52BA}" type="presParOf" srcId="{41496941-4AAF-47DE-BABD-288B1D74B3D5}" destId="{1D9E1A3B-4B41-438A-843E-4CF3827225DB}" srcOrd="1" destOrd="0" presId="urn:microsoft.com/office/officeart/2005/8/layout/pList1"/>
    <dgm:cxn modelId="{896E7741-1DAA-419B-8D00-3E1965068150}" type="presParOf" srcId="{2E886128-3047-48E1-9583-151D63BC27EE}" destId="{463DD9EA-3E5C-4971-B952-B8A8F046E132}" srcOrd="1" destOrd="0" presId="urn:microsoft.com/office/officeart/2005/8/layout/pList1"/>
    <dgm:cxn modelId="{A830E859-CCD4-4A17-A9BF-7A50D6F21A7F}" type="presParOf" srcId="{2E886128-3047-48E1-9583-151D63BC27EE}" destId="{AF9E9F45-7BE1-4140-B335-9AE51B95D80D}" srcOrd="2" destOrd="0" presId="urn:microsoft.com/office/officeart/2005/8/layout/pList1"/>
    <dgm:cxn modelId="{F01020B4-85D1-4A96-81A4-C11A1E73283C}" type="presParOf" srcId="{AF9E9F45-7BE1-4140-B335-9AE51B95D80D}" destId="{0335857D-ED16-49A3-B56C-94A5C27ADB07}" srcOrd="0" destOrd="0" presId="urn:microsoft.com/office/officeart/2005/8/layout/pList1"/>
    <dgm:cxn modelId="{9E35E378-E60E-4341-ADB0-FF51D6B3E6A4}" type="presParOf" srcId="{AF9E9F45-7BE1-4140-B335-9AE51B95D80D}" destId="{A0489FC6-99CE-491D-B64F-2048566BF5BE}" srcOrd="1" destOrd="0" presId="urn:microsoft.com/office/officeart/2005/8/layout/pList1"/>
    <dgm:cxn modelId="{2DD79DF3-DB11-489E-B0D3-C5F7C3FD0B58}" type="presParOf" srcId="{2E886128-3047-48E1-9583-151D63BC27EE}" destId="{35989985-D5BF-4720-9B44-DD65FAC7D703}" srcOrd="3" destOrd="0" presId="urn:microsoft.com/office/officeart/2005/8/layout/pList1"/>
    <dgm:cxn modelId="{A91CB41D-E91E-419E-949E-B098B4EBC11B}" type="presParOf" srcId="{2E886128-3047-48E1-9583-151D63BC27EE}" destId="{853D5EC3-698F-41CD-8B01-40C0D859E403}" srcOrd="4" destOrd="0" presId="urn:microsoft.com/office/officeart/2005/8/layout/pList1"/>
    <dgm:cxn modelId="{251A9A5F-39D4-41AB-9E21-2B0F699D251D}" type="presParOf" srcId="{853D5EC3-698F-41CD-8B01-40C0D859E403}" destId="{98811F4B-E494-4ED7-8FDE-A13B7CD5B5B6}" srcOrd="0" destOrd="0" presId="urn:microsoft.com/office/officeart/2005/8/layout/pList1"/>
    <dgm:cxn modelId="{5B3AE0AF-D0EB-4E2E-8461-B61A00C00119}" type="presParOf" srcId="{853D5EC3-698F-41CD-8B01-40C0D859E403}" destId="{79346B6E-6AAA-4D27-969A-BB5F7DD0FDFB}" srcOrd="1" destOrd="0" presId="urn:microsoft.com/office/officeart/2005/8/layout/pList1"/>
    <dgm:cxn modelId="{449E8ADD-DAC6-4B33-BAAD-8C5D8C972551}" type="presParOf" srcId="{2E886128-3047-48E1-9583-151D63BC27EE}" destId="{B889198A-0840-4085-9C2D-B6C5531E0713}" srcOrd="5" destOrd="0" presId="urn:microsoft.com/office/officeart/2005/8/layout/pList1"/>
    <dgm:cxn modelId="{6F1AEC9D-B8C3-4C35-AD24-EABCC90D2F57}" type="presParOf" srcId="{2E886128-3047-48E1-9583-151D63BC27EE}" destId="{2FBF8993-41E9-4D58-8476-0681F04B0EA9}" srcOrd="6" destOrd="0" presId="urn:microsoft.com/office/officeart/2005/8/layout/pList1"/>
    <dgm:cxn modelId="{EDF90FF9-8F7E-4132-95EB-5C186C11AABB}" type="presParOf" srcId="{2FBF8993-41E9-4D58-8476-0681F04B0EA9}" destId="{8C72505E-E94F-4B58-898A-132E1C0CFFEC}" srcOrd="0" destOrd="0" presId="urn:microsoft.com/office/officeart/2005/8/layout/pList1"/>
    <dgm:cxn modelId="{EC9DB192-AAA5-49A6-890B-5EF8A51CEF4F}" type="presParOf" srcId="{2FBF8993-41E9-4D58-8476-0681F04B0EA9}" destId="{48DAC1E1-3163-43F0-8BF5-FCE12E5AE553}" srcOrd="1" destOrd="0" presId="urn:microsoft.com/office/officeart/2005/8/layout/pList1"/>
    <dgm:cxn modelId="{CEA33E24-08A7-49E5-AA6E-5207F59CB008}" type="presParOf" srcId="{2E886128-3047-48E1-9583-151D63BC27EE}" destId="{CDE063A8-4EBA-442C-B847-E42285379606}" srcOrd="7" destOrd="0" presId="urn:microsoft.com/office/officeart/2005/8/layout/pList1"/>
    <dgm:cxn modelId="{D8E2B9E2-5C10-4860-9F6A-BDBE7BC58582}" type="presParOf" srcId="{2E886128-3047-48E1-9583-151D63BC27EE}" destId="{96EB5244-EEA1-4AD9-96BE-043BDE23C34F}" srcOrd="8" destOrd="0" presId="urn:microsoft.com/office/officeart/2005/8/layout/pList1"/>
    <dgm:cxn modelId="{903A0858-FEAC-415A-A715-763089DC49C5}" type="presParOf" srcId="{96EB5244-EEA1-4AD9-96BE-043BDE23C34F}" destId="{034B51CB-0652-41F5-A69E-286D863D75A8}" srcOrd="0" destOrd="0" presId="urn:microsoft.com/office/officeart/2005/8/layout/pList1"/>
    <dgm:cxn modelId="{1143B0A2-1BB5-4BCC-8B72-D01CED2C6625}" type="presParOf" srcId="{96EB5244-EEA1-4AD9-96BE-043BDE23C34F}" destId="{06EC01A7-542D-43C7-959E-25D07CC40104}" srcOrd="1" destOrd="0" presId="urn:microsoft.com/office/officeart/2005/8/layout/pList1"/>
    <dgm:cxn modelId="{440D1147-6809-461B-AF08-968192E7697E}" type="presParOf" srcId="{2E886128-3047-48E1-9583-151D63BC27EE}" destId="{75E0513E-8FE3-4DB8-83EC-47AE5281ADBB}" srcOrd="9" destOrd="0" presId="urn:microsoft.com/office/officeart/2005/8/layout/pList1"/>
    <dgm:cxn modelId="{85945942-104C-43DA-824D-550F0D385619}" type="presParOf" srcId="{2E886128-3047-48E1-9583-151D63BC27EE}" destId="{864ACC10-C5D1-48B2-B899-E9EC605AEDC1}" srcOrd="10" destOrd="0" presId="urn:microsoft.com/office/officeart/2005/8/layout/pList1"/>
    <dgm:cxn modelId="{C886A78E-60A0-423C-AB34-24157950CABE}" type="presParOf" srcId="{864ACC10-C5D1-48B2-B899-E9EC605AEDC1}" destId="{EDC72D30-DDB0-4327-8524-7A1EA8730C12}" srcOrd="0" destOrd="0" presId="urn:microsoft.com/office/officeart/2005/8/layout/pList1"/>
    <dgm:cxn modelId="{9C0AB6FB-9D2C-44B7-9597-E8700FBF6636}" type="presParOf" srcId="{864ACC10-C5D1-48B2-B899-E9EC605AEDC1}" destId="{2F2BD55E-5201-4216-AB82-42A4A7F9EC40}" srcOrd="1" destOrd="0" presId="urn:microsoft.com/office/officeart/2005/8/layout/pList1"/>
    <dgm:cxn modelId="{9E92BB32-4402-4BC0-A775-0207E22CC089}" type="presParOf" srcId="{2E886128-3047-48E1-9583-151D63BC27EE}" destId="{29D3A646-0C87-4848-8B12-7D90DD90EC0C}" srcOrd="11" destOrd="0" presId="urn:microsoft.com/office/officeart/2005/8/layout/pList1"/>
    <dgm:cxn modelId="{A0D3270C-5959-4EE0-99BC-04BC90E43F71}" type="presParOf" srcId="{2E886128-3047-48E1-9583-151D63BC27EE}" destId="{784D5068-4978-4628-B650-5997C0149903}" srcOrd="12" destOrd="0" presId="urn:microsoft.com/office/officeart/2005/8/layout/pList1"/>
    <dgm:cxn modelId="{6F6B20F0-F7B9-48A8-8EDA-7FE9EDB69CF6}" type="presParOf" srcId="{784D5068-4978-4628-B650-5997C0149903}" destId="{C2362C2F-0955-4ED9-A595-BBD947448BB7}" srcOrd="0" destOrd="0" presId="urn:microsoft.com/office/officeart/2005/8/layout/pList1"/>
    <dgm:cxn modelId="{8285D1EE-A15D-4E93-A842-694D11EA871D}" type="presParOf" srcId="{784D5068-4978-4628-B650-5997C0149903}" destId="{993D136D-4E4E-4542-897C-11B15D006768}" srcOrd="1" destOrd="0" presId="urn:microsoft.com/office/officeart/2005/8/layout/pList1"/>
    <dgm:cxn modelId="{AC270D8B-6DD9-4F86-BDF8-0F6F315D72C0}" type="presParOf" srcId="{2E886128-3047-48E1-9583-151D63BC27EE}" destId="{E52F2DB0-066E-4182-B637-46272367A450}" srcOrd="13" destOrd="0" presId="urn:microsoft.com/office/officeart/2005/8/layout/pList1"/>
    <dgm:cxn modelId="{FBA109CB-6E27-43A9-8938-E7047D442309}" type="presParOf" srcId="{2E886128-3047-48E1-9583-151D63BC27EE}" destId="{419381F7-3F6B-4F98-9EBC-835A7E09BAFD}" srcOrd="14" destOrd="0" presId="urn:microsoft.com/office/officeart/2005/8/layout/pList1"/>
    <dgm:cxn modelId="{553BCCA7-DA4F-4552-824E-8BC15883E999}" type="presParOf" srcId="{419381F7-3F6B-4F98-9EBC-835A7E09BAFD}" destId="{F3440F52-14FF-4382-88CD-0166BDB5F66F}" srcOrd="0" destOrd="0" presId="urn:microsoft.com/office/officeart/2005/8/layout/pList1"/>
    <dgm:cxn modelId="{4605ABE1-0D8B-4C77-A03A-4654414FA42C}" type="presParOf" srcId="{419381F7-3F6B-4F98-9EBC-835A7E09BAFD}" destId="{103713C6-C87E-4A4A-8544-908242C241E5}" srcOrd="1" destOrd="0" presId="urn:microsoft.com/office/officeart/2005/8/layout/pList1"/>
  </dgm:cxnLst>
  <dgm:bg>
    <a:gradFill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effectLst>
      <a:outerShdw blurRad="50800" dist="50800" dir="5400000" algn="ctr" rotWithShape="0">
        <a:srgbClr val="000000">
          <a:alpha val="99000"/>
        </a:srgbClr>
      </a:outerShdw>
    </a:effectLst>
  </dgm:bg>
  <dgm:whole>
    <a:ln>
      <a:gradFill>
        <a:gsLst>
          <a:gs pos="0">
            <a:schemeClr val="accent1">
              <a:tint val="66000"/>
              <a:satMod val="160000"/>
            </a:schemeClr>
          </a:gs>
          <a:gs pos="7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B9841D-3439-4687-82EF-5950AFE3D003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</dgm:pt>
    <dgm:pt modelId="{BEA329BD-8557-40CC-85AF-1633BB00A87C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8963738D-2A1A-486B-ABE2-B1F0A87DB40E}" type="sibTrans" cxnId="{E4CCE7A2-4D40-4C89-83F2-EB19B1FBB34E}">
      <dgm:prSet/>
      <dgm:spPr/>
      <dgm:t>
        <a:bodyPr/>
        <a:lstStyle/>
        <a:p>
          <a:endParaRPr lang="es-ES_tradnl"/>
        </a:p>
      </dgm:t>
    </dgm:pt>
    <dgm:pt modelId="{0537CF35-8B0B-4B0C-B73C-ED690B787020}" type="parTrans" cxnId="{E4CCE7A2-4D40-4C89-83F2-EB19B1FBB34E}">
      <dgm:prSet/>
      <dgm:spPr/>
      <dgm:t>
        <a:bodyPr/>
        <a:lstStyle/>
        <a:p>
          <a:endParaRPr lang="es-ES_tradnl"/>
        </a:p>
      </dgm:t>
    </dgm:pt>
    <dgm:pt modelId="{5BEBB979-B5FC-47F0-9FED-58D79E8E8B3B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FE243CE6-4CB4-4B53-875B-495B5826D179}" type="sibTrans" cxnId="{6FD98E24-13B1-4BE3-838F-6D9FCFF606DC}">
      <dgm:prSet/>
      <dgm:spPr/>
      <dgm:t>
        <a:bodyPr/>
        <a:lstStyle/>
        <a:p>
          <a:endParaRPr lang="es-ES_tradnl"/>
        </a:p>
      </dgm:t>
    </dgm:pt>
    <dgm:pt modelId="{E3A35B96-CCA2-4CAF-AA62-F1BE661151ED}" type="parTrans" cxnId="{6FD98E24-13B1-4BE3-838F-6D9FCFF606DC}">
      <dgm:prSet/>
      <dgm:spPr/>
      <dgm:t>
        <a:bodyPr/>
        <a:lstStyle/>
        <a:p>
          <a:endParaRPr lang="es-ES_tradnl"/>
        </a:p>
      </dgm:t>
    </dgm:pt>
    <dgm:pt modelId="{A9D9F6F3-A20A-4742-A39B-772978EDD3DA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20792B76-F389-4B4F-8548-19AF9842893E}" type="sibTrans" cxnId="{1328EBC0-A6A9-4556-9D69-1455C7DB9AF2}">
      <dgm:prSet/>
      <dgm:spPr/>
      <dgm:t>
        <a:bodyPr/>
        <a:lstStyle/>
        <a:p>
          <a:endParaRPr lang="es-ES_tradnl"/>
        </a:p>
      </dgm:t>
    </dgm:pt>
    <dgm:pt modelId="{FF0B0454-66C5-4308-8F43-BD5D794757E4}" type="parTrans" cxnId="{1328EBC0-A6A9-4556-9D69-1455C7DB9AF2}">
      <dgm:prSet/>
      <dgm:spPr/>
      <dgm:t>
        <a:bodyPr/>
        <a:lstStyle/>
        <a:p>
          <a:endParaRPr lang="es-ES_tradnl"/>
        </a:p>
      </dgm:t>
    </dgm:pt>
    <dgm:pt modelId="{1774615E-9D30-4005-83E6-FAC7E88EF5B2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E9B05E79-4E24-435D-9315-7B6CA9D86C29}" type="sibTrans" cxnId="{75A9A766-AF59-4E04-B1DA-B0D8EC53566C}">
      <dgm:prSet/>
      <dgm:spPr/>
      <dgm:t>
        <a:bodyPr/>
        <a:lstStyle/>
        <a:p>
          <a:endParaRPr lang="es-ES_tradnl"/>
        </a:p>
      </dgm:t>
    </dgm:pt>
    <dgm:pt modelId="{4CB01D5E-3075-4F47-A0FE-62339F07044A}" type="parTrans" cxnId="{75A9A766-AF59-4E04-B1DA-B0D8EC53566C}">
      <dgm:prSet/>
      <dgm:spPr/>
      <dgm:t>
        <a:bodyPr/>
        <a:lstStyle/>
        <a:p>
          <a:endParaRPr lang="es-ES_tradnl"/>
        </a:p>
      </dgm:t>
    </dgm:pt>
    <dgm:pt modelId="{1D9DFC1D-C15F-42E2-856C-0E3F9406667F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48252DD3-C722-4374-A528-82F1E46F3654}" type="sibTrans" cxnId="{7EE8A849-1287-40D3-A918-A8B37B9F817A}">
      <dgm:prSet/>
      <dgm:spPr/>
      <dgm:t>
        <a:bodyPr/>
        <a:lstStyle/>
        <a:p>
          <a:endParaRPr lang="es-ES_tradnl"/>
        </a:p>
      </dgm:t>
    </dgm:pt>
    <dgm:pt modelId="{6C325074-96E3-4D0C-8D47-7558FB7656B2}" type="parTrans" cxnId="{7EE8A849-1287-40D3-A918-A8B37B9F817A}">
      <dgm:prSet/>
      <dgm:spPr/>
      <dgm:t>
        <a:bodyPr/>
        <a:lstStyle/>
        <a:p>
          <a:endParaRPr lang="es-ES_tradnl"/>
        </a:p>
      </dgm:t>
    </dgm:pt>
    <dgm:pt modelId="{00D5F776-B616-4047-AAC7-0E526792D209}">
      <dgm:prSet phldrT="[Текст]" phldr="1"/>
      <dgm:spPr>
        <a:ln>
          <a:noFill/>
        </a:ln>
      </dgm:spPr>
      <dgm:t>
        <a:bodyPr/>
        <a:lstStyle/>
        <a:p>
          <a:endParaRPr lang="es-ES_tradnl"/>
        </a:p>
      </dgm:t>
    </dgm:pt>
    <dgm:pt modelId="{DEFAA85E-A117-40EC-9860-B8ABF446DC60}" type="sibTrans" cxnId="{169CA4B5-C55B-45FB-8AE2-38BF8FFCB461}">
      <dgm:prSet/>
      <dgm:spPr/>
      <dgm:t>
        <a:bodyPr/>
        <a:lstStyle/>
        <a:p>
          <a:endParaRPr lang="es-ES_tradnl"/>
        </a:p>
      </dgm:t>
    </dgm:pt>
    <dgm:pt modelId="{0FE79FFE-5161-48B5-B850-E6B8C74B4451}" type="parTrans" cxnId="{169CA4B5-C55B-45FB-8AE2-38BF8FFCB461}">
      <dgm:prSet/>
      <dgm:spPr/>
      <dgm:t>
        <a:bodyPr/>
        <a:lstStyle/>
        <a:p>
          <a:endParaRPr lang="es-ES_tradnl"/>
        </a:p>
      </dgm:t>
    </dgm:pt>
    <dgm:pt modelId="{97784D5A-19BB-42EF-8162-3DFEEBF004EF}">
      <dgm:prSet phldrT="[Текст]" phldr="1"/>
      <dgm:spPr>
        <a:ln>
          <a:noFill/>
        </a:ln>
      </dgm:spPr>
      <dgm:t>
        <a:bodyPr/>
        <a:lstStyle/>
        <a:p>
          <a:endParaRPr lang="es-ES_tradnl" dirty="0"/>
        </a:p>
      </dgm:t>
    </dgm:pt>
    <dgm:pt modelId="{B327B637-923A-4A81-B80D-60E5762FA0B2}" type="sibTrans" cxnId="{5BE43443-E380-423B-87F7-0C15DD8134FC}">
      <dgm:prSet/>
      <dgm:spPr/>
      <dgm:t>
        <a:bodyPr/>
        <a:lstStyle/>
        <a:p>
          <a:endParaRPr lang="es-ES_tradnl"/>
        </a:p>
      </dgm:t>
    </dgm:pt>
    <dgm:pt modelId="{A9A61356-E6FA-4A51-9874-C300BB810D6E}" type="parTrans" cxnId="{5BE43443-E380-423B-87F7-0C15DD8134FC}">
      <dgm:prSet/>
      <dgm:spPr/>
      <dgm:t>
        <a:bodyPr/>
        <a:lstStyle/>
        <a:p>
          <a:endParaRPr lang="es-ES_tradnl"/>
        </a:p>
      </dgm:t>
    </dgm:pt>
    <dgm:pt modelId="{E7D3BAC7-9240-4C75-85B8-07D1F3A26BF0}">
      <dgm:prSet phldrT="[Текст]" phldr="1"/>
      <dgm:spPr>
        <a:ln>
          <a:noFill/>
        </a:ln>
      </dgm:spPr>
      <dgm:t>
        <a:bodyPr/>
        <a:lstStyle/>
        <a:p>
          <a:endParaRPr lang="es-ES_tradnl" dirty="0"/>
        </a:p>
      </dgm:t>
    </dgm:pt>
    <dgm:pt modelId="{86D41CDB-DF21-4589-8604-CBF3C32E4A74}" type="sibTrans" cxnId="{7856F628-9238-4308-8CC6-E7624C3F4533}">
      <dgm:prSet/>
      <dgm:spPr/>
      <dgm:t>
        <a:bodyPr/>
        <a:lstStyle/>
        <a:p>
          <a:endParaRPr lang="es-ES_tradnl"/>
        </a:p>
      </dgm:t>
    </dgm:pt>
    <dgm:pt modelId="{7B3F6DC4-5193-49F6-AEC4-6256AA3563D1}" type="parTrans" cxnId="{7856F628-9238-4308-8CC6-E7624C3F4533}">
      <dgm:prSet/>
      <dgm:spPr/>
      <dgm:t>
        <a:bodyPr/>
        <a:lstStyle/>
        <a:p>
          <a:endParaRPr lang="es-ES_tradnl"/>
        </a:p>
      </dgm:t>
    </dgm:pt>
    <dgm:pt modelId="{2E886128-3047-48E1-9583-151D63BC27EE}" type="pres">
      <dgm:prSet presAssocID="{59B9841D-3439-4687-82EF-5950AFE3D003}" presName="Name0" presStyleCnt="0">
        <dgm:presLayoutVars>
          <dgm:dir/>
          <dgm:resizeHandles val="exact"/>
        </dgm:presLayoutVars>
      </dgm:prSet>
      <dgm:spPr/>
    </dgm:pt>
    <dgm:pt modelId="{41496941-4AAF-47DE-BABD-288B1D74B3D5}" type="pres">
      <dgm:prSet presAssocID="{E7D3BAC7-9240-4C75-85B8-07D1F3A26BF0}" presName="compNode" presStyleCnt="0"/>
      <dgm:spPr/>
    </dgm:pt>
    <dgm:pt modelId="{132EB624-85EA-42EF-A7FE-7FE60B873F0A}" type="pres">
      <dgm:prSet presAssocID="{E7D3BAC7-9240-4C75-85B8-07D1F3A26BF0}" presName="pictRect" presStyleLbl="node1" presStyleIdx="0" presStyleCnt="8"/>
      <dgm:spPr>
        <a:ln>
          <a:noFill/>
        </a:ln>
      </dgm:spPr>
    </dgm:pt>
    <dgm:pt modelId="{1D9E1A3B-4B41-438A-843E-4CF3827225DB}" type="pres">
      <dgm:prSet presAssocID="{E7D3BAC7-9240-4C75-85B8-07D1F3A26BF0}" presName="textRect" presStyleLbl="revTx" presStyleIdx="0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63DD9EA-3E5C-4971-B952-B8A8F046E132}" type="pres">
      <dgm:prSet presAssocID="{86D41CDB-DF21-4589-8604-CBF3C32E4A74}" presName="sibTrans" presStyleLbl="sibTrans2D1" presStyleIdx="0" presStyleCnt="0"/>
      <dgm:spPr/>
    </dgm:pt>
    <dgm:pt modelId="{AF9E9F45-7BE1-4140-B335-9AE51B95D80D}" type="pres">
      <dgm:prSet presAssocID="{97784D5A-19BB-42EF-8162-3DFEEBF004EF}" presName="compNode" presStyleCnt="0"/>
      <dgm:spPr/>
    </dgm:pt>
    <dgm:pt modelId="{0335857D-ED16-49A3-B56C-94A5C27ADB07}" type="pres">
      <dgm:prSet presAssocID="{97784D5A-19BB-42EF-8162-3DFEEBF004EF}" presName="pictRect" presStyleLbl="node1" presStyleIdx="1" presStyleCnt="8"/>
      <dgm:spPr>
        <a:ln>
          <a:noFill/>
        </a:ln>
      </dgm:spPr>
    </dgm:pt>
    <dgm:pt modelId="{A0489FC6-99CE-491D-B64F-2048566BF5BE}" type="pres">
      <dgm:prSet presAssocID="{97784D5A-19BB-42EF-8162-3DFEEBF004EF}" presName="textRect" presStyleLbl="revTx" presStyleIdx="1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5989985-D5BF-4720-9B44-DD65FAC7D703}" type="pres">
      <dgm:prSet presAssocID="{B327B637-923A-4A81-B80D-60E5762FA0B2}" presName="sibTrans" presStyleLbl="sibTrans2D1" presStyleIdx="0" presStyleCnt="0"/>
      <dgm:spPr/>
    </dgm:pt>
    <dgm:pt modelId="{853D5EC3-698F-41CD-8B01-40C0D859E403}" type="pres">
      <dgm:prSet presAssocID="{00D5F776-B616-4047-AAC7-0E526792D209}" presName="compNode" presStyleCnt="0"/>
      <dgm:spPr/>
    </dgm:pt>
    <dgm:pt modelId="{98811F4B-E494-4ED7-8FDE-A13B7CD5B5B6}" type="pres">
      <dgm:prSet presAssocID="{00D5F776-B616-4047-AAC7-0E526792D209}" presName="pictRect" presStyleLbl="node1" presStyleIdx="2" presStyleCnt="8"/>
      <dgm:spPr>
        <a:ln>
          <a:noFill/>
        </a:ln>
      </dgm:spPr>
    </dgm:pt>
    <dgm:pt modelId="{79346B6E-6AAA-4D27-969A-BB5F7DD0FDFB}" type="pres">
      <dgm:prSet presAssocID="{00D5F776-B616-4047-AAC7-0E526792D209}" presName="textRect" presStyleLbl="revTx" presStyleIdx="2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889198A-0840-4085-9C2D-B6C5531E0713}" type="pres">
      <dgm:prSet presAssocID="{DEFAA85E-A117-40EC-9860-B8ABF446DC60}" presName="sibTrans" presStyleLbl="sibTrans2D1" presStyleIdx="0" presStyleCnt="0"/>
      <dgm:spPr/>
    </dgm:pt>
    <dgm:pt modelId="{2FBF8993-41E9-4D58-8476-0681F04B0EA9}" type="pres">
      <dgm:prSet presAssocID="{1D9DFC1D-C15F-42E2-856C-0E3F9406667F}" presName="compNode" presStyleCnt="0"/>
      <dgm:spPr/>
    </dgm:pt>
    <dgm:pt modelId="{8C72505E-E94F-4B58-898A-132E1C0CFFEC}" type="pres">
      <dgm:prSet presAssocID="{1D9DFC1D-C15F-42E2-856C-0E3F9406667F}" presName="pictRect" presStyleLbl="node1" presStyleIdx="3" presStyleCnt="8" custAng="5400000" custLinFactY="64546" custLinFactNeighborX="94912" custLinFactNeighborY="100000"/>
      <dgm:spPr>
        <a:ln>
          <a:noFill/>
        </a:ln>
      </dgm:spPr>
    </dgm:pt>
    <dgm:pt modelId="{48DAC1E1-3163-43F0-8BF5-FCE12E5AE553}" type="pres">
      <dgm:prSet presAssocID="{1D9DFC1D-C15F-42E2-856C-0E3F9406667F}" presName="textRect" presStyleLbl="revTx" presStyleIdx="3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DE063A8-4EBA-442C-B847-E42285379606}" type="pres">
      <dgm:prSet presAssocID="{48252DD3-C722-4374-A528-82F1E46F3654}" presName="sibTrans" presStyleLbl="sibTrans2D1" presStyleIdx="0" presStyleCnt="0"/>
      <dgm:spPr/>
    </dgm:pt>
    <dgm:pt modelId="{96EB5244-EEA1-4AD9-96BE-043BDE23C34F}" type="pres">
      <dgm:prSet presAssocID="{1774615E-9D30-4005-83E6-FAC7E88EF5B2}" presName="compNode" presStyleCnt="0"/>
      <dgm:spPr/>
    </dgm:pt>
    <dgm:pt modelId="{034B51CB-0652-41F5-A69E-286D863D75A8}" type="pres">
      <dgm:prSet presAssocID="{1774615E-9D30-4005-83E6-FAC7E88EF5B2}" presName="pictRect" presStyleLbl="node1" presStyleIdx="4" presStyleCnt="8" custLinFactX="-9635" custLinFactNeighborX="-100000" custLinFactNeighborY="11369"/>
      <dgm:spPr>
        <a:ln>
          <a:noFill/>
        </a:ln>
      </dgm:spPr>
    </dgm:pt>
    <dgm:pt modelId="{06EC01A7-542D-43C7-959E-25D07CC40104}" type="pres">
      <dgm:prSet presAssocID="{1774615E-9D30-4005-83E6-FAC7E88EF5B2}" presName="textRect" presStyleLbl="revTx" presStyleIdx="4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5E0513E-8FE3-4DB8-83EC-47AE5281ADBB}" type="pres">
      <dgm:prSet presAssocID="{E9B05E79-4E24-435D-9315-7B6CA9D86C29}" presName="sibTrans" presStyleLbl="sibTrans2D1" presStyleIdx="0" presStyleCnt="0"/>
      <dgm:spPr/>
    </dgm:pt>
    <dgm:pt modelId="{864ACC10-C5D1-48B2-B899-E9EC605AEDC1}" type="pres">
      <dgm:prSet presAssocID="{A9D9F6F3-A20A-4742-A39B-772978EDD3DA}" presName="compNode" presStyleCnt="0"/>
      <dgm:spPr/>
    </dgm:pt>
    <dgm:pt modelId="{EDC72D30-DDB0-4327-8524-7A1EA8730C12}" type="pres">
      <dgm:prSet presAssocID="{A9D9F6F3-A20A-4742-A39B-772978EDD3DA}" presName="pictRect" presStyleLbl="node1" presStyleIdx="5" presStyleCnt="8" custLinFactX="-9546" custLinFactNeighborX="-100000" custLinFactNeighborY="11369"/>
      <dgm:spPr>
        <a:ln>
          <a:noFill/>
        </a:ln>
      </dgm:spPr>
    </dgm:pt>
    <dgm:pt modelId="{2F2BD55E-5201-4216-AB82-42A4A7F9EC40}" type="pres">
      <dgm:prSet presAssocID="{A9D9F6F3-A20A-4742-A39B-772978EDD3DA}" presName="textRect" presStyleLbl="revTx" presStyleIdx="5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9D3A646-0C87-4848-8B12-7D90DD90EC0C}" type="pres">
      <dgm:prSet presAssocID="{20792B76-F389-4B4F-8548-19AF9842893E}" presName="sibTrans" presStyleLbl="sibTrans2D1" presStyleIdx="0" presStyleCnt="0"/>
      <dgm:spPr/>
    </dgm:pt>
    <dgm:pt modelId="{784D5068-4978-4628-B650-5997C0149903}" type="pres">
      <dgm:prSet presAssocID="{5BEBB979-B5FC-47F0-9FED-58D79E8E8B3B}" presName="compNode" presStyleCnt="0"/>
      <dgm:spPr/>
    </dgm:pt>
    <dgm:pt modelId="{C2362C2F-0955-4ED9-A595-BBD947448BB7}" type="pres">
      <dgm:prSet presAssocID="{5BEBB979-B5FC-47F0-9FED-58D79E8E8B3B}" presName="pictRect" presStyleLbl="node1" presStyleIdx="6" presStyleCnt="8" custLinFactX="68306" custLinFactY="-56991" custLinFactNeighborX="100000" custLinFactNeighborY="-100000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993D136D-4E4E-4542-897C-11B15D006768}" type="pres">
      <dgm:prSet presAssocID="{5BEBB979-B5FC-47F0-9FED-58D79E8E8B3B}" presName="textRect" presStyleLbl="revTx" presStyleIdx="6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52F2DB0-066E-4182-B637-46272367A450}" type="pres">
      <dgm:prSet presAssocID="{FE243CE6-4CB4-4B53-875B-495B5826D179}" presName="sibTrans" presStyleLbl="sibTrans2D1" presStyleIdx="0" presStyleCnt="0"/>
      <dgm:spPr/>
    </dgm:pt>
    <dgm:pt modelId="{419381F7-3F6B-4F98-9EBC-835A7E09BAFD}" type="pres">
      <dgm:prSet presAssocID="{BEA329BD-8557-40CC-85AF-1633BB00A87C}" presName="compNode" presStyleCnt="0"/>
      <dgm:spPr/>
    </dgm:pt>
    <dgm:pt modelId="{F3440F52-14FF-4382-88CD-0166BDB5F66F}" type="pres">
      <dgm:prSet presAssocID="{BEA329BD-8557-40CC-85AF-1633BB00A87C}" presName="pictRect" presStyleLbl="node1" presStyleIdx="7" presStyleCnt="8" custLinFactX="-64637" custLinFactNeighborX="-100000" custLinFactNeighborY="-13182"/>
      <dgm:spPr>
        <a:ln>
          <a:noFill/>
        </a:ln>
      </dgm:spPr>
    </dgm:pt>
    <dgm:pt modelId="{103713C6-C87E-4A4A-8544-908242C241E5}" type="pres">
      <dgm:prSet presAssocID="{BEA329BD-8557-40CC-85AF-1633BB00A87C}" presName="textRect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6D3B2786-62D8-4DD3-B365-D9B6BFFE71C2}" type="presOf" srcId="{1774615E-9D30-4005-83E6-FAC7E88EF5B2}" destId="{06EC01A7-542D-43C7-959E-25D07CC40104}" srcOrd="0" destOrd="0" presId="urn:microsoft.com/office/officeart/2005/8/layout/pList1"/>
    <dgm:cxn modelId="{832FFC65-C653-4B50-866D-C0CB260BAFFB}" type="presOf" srcId="{B327B637-923A-4A81-B80D-60E5762FA0B2}" destId="{35989985-D5BF-4720-9B44-DD65FAC7D703}" srcOrd="0" destOrd="0" presId="urn:microsoft.com/office/officeart/2005/8/layout/pList1"/>
    <dgm:cxn modelId="{E4CCE7A2-4D40-4C89-83F2-EB19B1FBB34E}" srcId="{59B9841D-3439-4687-82EF-5950AFE3D003}" destId="{BEA329BD-8557-40CC-85AF-1633BB00A87C}" srcOrd="7" destOrd="0" parTransId="{0537CF35-8B0B-4B0C-B73C-ED690B787020}" sibTransId="{8963738D-2A1A-486B-ABE2-B1F0A87DB40E}"/>
    <dgm:cxn modelId="{7856F628-9238-4308-8CC6-E7624C3F4533}" srcId="{59B9841D-3439-4687-82EF-5950AFE3D003}" destId="{E7D3BAC7-9240-4C75-85B8-07D1F3A26BF0}" srcOrd="0" destOrd="0" parTransId="{7B3F6DC4-5193-49F6-AEC4-6256AA3563D1}" sibTransId="{86D41CDB-DF21-4589-8604-CBF3C32E4A74}"/>
    <dgm:cxn modelId="{1328EBC0-A6A9-4556-9D69-1455C7DB9AF2}" srcId="{59B9841D-3439-4687-82EF-5950AFE3D003}" destId="{A9D9F6F3-A20A-4742-A39B-772978EDD3DA}" srcOrd="5" destOrd="0" parTransId="{FF0B0454-66C5-4308-8F43-BD5D794757E4}" sibTransId="{20792B76-F389-4B4F-8548-19AF9842893E}"/>
    <dgm:cxn modelId="{75A9A766-AF59-4E04-B1DA-B0D8EC53566C}" srcId="{59B9841D-3439-4687-82EF-5950AFE3D003}" destId="{1774615E-9D30-4005-83E6-FAC7E88EF5B2}" srcOrd="4" destOrd="0" parTransId="{4CB01D5E-3075-4F47-A0FE-62339F07044A}" sibTransId="{E9B05E79-4E24-435D-9315-7B6CA9D86C29}"/>
    <dgm:cxn modelId="{C46C46A1-912D-42C5-9919-1DD8D4402C3C}" type="presOf" srcId="{00D5F776-B616-4047-AAC7-0E526792D209}" destId="{79346B6E-6AAA-4D27-969A-BB5F7DD0FDFB}" srcOrd="0" destOrd="0" presId="urn:microsoft.com/office/officeart/2005/8/layout/pList1"/>
    <dgm:cxn modelId="{6FD98E24-13B1-4BE3-838F-6D9FCFF606DC}" srcId="{59B9841D-3439-4687-82EF-5950AFE3D003}" destId="{5BEBB979-B5FC-47F0-9FED-58D79E8E8B3B}" srcOrd="6" destOrd="0" parTransId="{E3A35B96-CCA2-4CAF-AA62-F1BE661151ED}" sibTransId="{FE243CE6-4CB4-4B53-875B-495B5826D179}"/>
    <dgm:cxn modelId="{5BE43443-E380-423B-87F7-0C15DD8134FC}" srcId="{59B9841D-3439-4687-82EF-5950AFE3D003}" destId="{97784D5A-19BB-42EF-8162-3DFEEBF004EF}" srcOrd="1" destOrd="0" parTransId="{A9A61356-E6FA-4A51-9874-C300BB810D6E}" sibTransId="{B327B637-923A-4A81-B80D-60E5762FA0B2}"/>
    <dgm:cxn modelId="{169CA4B5-C55B-45FB-8AE2-38BF8FFCB461}" srcId="{59B9841D-3439-4687-82EF-5950AFE3D003}" destId="{00D5F776-B616-4047-AAC7-0E526792D209}" srcOrd="2" destOrd="0" parTransId="{0FE79FFE-5161-48B5-B850-E6B8C74B4451}" sibTransId="{DEFAA85E-A117-40EC-9860-B8ABF446DC60}"/>
    <dgm:cxn modelId="{45804040-73C3-4125-99AC-9554FD8B368D}" type="presOf" srcId="{5BEBB979-B5FC-47F0-9FED-58D79E8E8B3B}" destId="{993D136D-4E4E-4542-897C-11B15D006768}" srcOrd="0" destOrd="0" presId="urn:microsoft.com/office/officeart/2005/8/layout/pList1"/>
    <dgm:cxn modelId="{597AC489-F9AD-4BBC-9F1C-26A2AAC3C88B}" type="presOf" srcId="{97784D5A-19BB-42EF-8162-3DFEEBF004EF}" destId="{A0489FC6-99CE-491D-B64F-2048566BF5BE}" srcOrd="0" destOrd="0" presId="urn:microsoft.com/office/officeart/2005/8/layout/pList1"/>
    <dgm:cxn modelId="{7EE8A849-1287-40D3-A918-A8B37B9F817A}" srcId="{59B9841D-3439-4687-82EF-5950AFE3D003}" destId="{1D9DFC1D-C15F-42E2-856C-0E3F9406667F}" srcOrd="3" destOrd="0" parTransId="{6C325074-96E3-4D0C-8D47-7558FB7656B2}" sibTransId="{48252DD3-C722-4374-A528-82F1E46F3654}"/>
    <dgm:cxn modelId="{A3CD7610-87BE-454C-B024-9CFF8B2D6D9A}" type="presOf" srcId="{E9B05E79-4E24-435D-9315-7B6CA9D86C29}" destId="{75E0513E-8FE3-4DB8-83EC-47AE5281ADBB}" srcOrd="0" destOrd="0" presId="urn:microsoft.com/office/officeart/2005/8/layout/pList1"/>
    <dgm:cxn modelId="{370F4671-FA57-4366-9927-1FCF01C7AC41}" type="presOf" srcId="{59B9841D-3439-4687-82EF-5950AFE3D003}" destId="{2E886128-3047-48E1-9583-151D63BC27EE}" srcOrd="0" destOrd="0" presId="urn:microsoft.com/office/officeart/2005/8/layout/pList1"/>
    <dgm:cxn modelId="{1864B97A-51EE-4494-BF7A-5C27A86F3583}" type="presOf" srcId="{BEA329BD-8557-40CC-85AF-1633BB00A87C}" destId="{103713C6-C87E-4A4A-8544-908242C241E5}" srcOrd="0" destOrd="0" presId="urn:microsoft.com/office/officeart/2005/8/layout/pList1"/>
    <dgm:cxn modelId="{B6BAF226-F769-4538-B7BD-2058114BCD82}" type="presOf" srcId="{48252DD3-C722-4374-A528-82F1E46F3654}" destId="{CDE063A8-4EBA-442C-B847-E42285379606}" srcOrd="0" destOrd="0" presId="urn:microsoft.com/office/officeart/2005/8/layout/pList1"/>
    <dgm:cxn modelId="{BE22A478-4D80-42B8-89C9-21D26B9F9A05}" type="presOf" srcId="{E7D3BAC7-9240-4C75-85B8-07D1F3A26BF0}" destId="{1D9E1A3B-4B41-438A-843E-4CF3827225DB}" srcOrd="0" destOrd="0" presId="urn:microsoft.com/office/officeart/2005/8/layout/pList1"/>
    <dgm:cxn modelId="{EB1FA875-3696-45A5-AB71-691B39D1A8DA}" type="presOf" srcId="{1D9DFC1D-C15F-42E2-856C-0E3F9406667F}" destId="{48DAC1E1-3163-43F0-8BF5-FCE12E5AE553}" srcOrd="0" destOrd="0" presId="urn:microsoft.com/office/officeart/2005/8/layout/pList1"/>
    <dgm:cxn modelId="{0CEFFF63-BD8B-4A16-8DEA-78071C032502}" type="presOf" srcId="{86D41CDB-DF21-4589-8604-CBF3C32E4A74}" destId="{463DD9EA-3E5C-4971-B952-B8A8F046E132}" srcOrd="0" destOrd="0" presId="urn:microsoft.com/office/officeart/2005/8/layout/pList1"/>
    <dgm:cxn modelId="{535ABE9E-0196-4086-B98F-7F516A9C31CE}" type="presOf" srcId="{DEFAA85E-A117-40EC-9860-B8ABF446DC60}" destId="{B889198A-0840-4085-9C2D-B6C5531E0713}" srcOrd="0" destOrd="0" presId="urn:microsoft.com/office/officeart/2005/8/layout/pList1"/>
    <dgm:cxn modelId="{EDFBE282-BC21-4296-A3E8-DE955AB3FFCB}" type="presOf" srcId="{FE243CE6-4CB4-4B53-875B-495B5826D179}" destId="{E52F2DB0-066E-4182-B637-46272367A450}" srcOrd="0" destOrd="0" presId="urn:microsoft.com/office/officeart/2005/8/layout/pList1"/>
    <dgm:cxn modelId="{1BD6C642-5F9B-4405-AD57-7FCE842D4213}" type="presOf" srcId="{A9D9F6F3-A20A-4742-A39B-772978EDD3DA}" destId="{2F2BD55E-5201-4216-AB82-42A4A7F9EC40}" srcOrd="0" destOrd="0" presId="urn:microsoft.com/office/officeart/2005/8/layout/pList1"/>
    <dgm:cxn modelId="{8B6AB3B2-63C1-4A73-A4C4-0B6DD2A0836D}" type="presOf" srcId="{20792B76-F389-4B4F-8548-19AF9842893E}" destId="{29D3A646-0C87-4848-8B12-7D90DD90EC0C}" srcOrd="0" destOrd="0" presId="urn:microsoft.com/office/officeart/2005/8/layout/pList1"/>
    <dgm:cxn modelId="{614BAC57-3F74-4705-8EE3-2DF740A53EAE}" type="presParOf" srcId="{2E886128-3047-48E1-9583-151D63BC27EE}" destId="{41496941-4AAF-47DE-BABD-288B1D74B3D5}" srcOrd="0" destOrd="0" presId="urn:microsoft.com/office/officeart/2005/8/layout/pList1"/>
    <dgm:cxn modelId="{451589B3-2572-44EA-9DC9-64D12A96D285}" type="presParOf" srcId="{41496941-4AAF-47DE-BABD-288B1D74B3D5}" destId="{132EB624-85EA-42EF-A7FE-7FE60B873F0A}" srcOrd="0" destOrd="0" presId="urn:microsoft.com/office/officeart/2005/8/layout/pList1"/>
    <dgm:cxn modelId="{064C3DB0-641C-491C-A319-CD9CB25EEEAD}" type="presParOf" srcId="{41496941-4AAF-47DE-BABD-288B1D74B3D5}" destId="{1D9E1A3B-4B41-438A-843E-4CF3827225DB}" srcOrd="1" destOrd="0" presId="urn:microsoft.com/office/officeart/2005/8/layout/pList1"/>
    <dgm:cxn modelId="{6707761F-D644-416E-8091-A4B731A3CB7E}" type="presParOf" srcId="{2E886128-3047-48E1-9583-151D63BC27EE}" destId="{463DD9EA-3E5C-4971-B952-B8A8F046E132}" srcOrd="1" destOrd="0" presId="urn:microsoft.com/office/officeart/2005/8/layout/pList1"/>
    <dgm:cxn modelId="{7453916A-3EC2-437E-AC62-EE13CE889829}" type="presParOf" srcId="{2E886128-3047-48E1-9583-151D63BC27EE}" destId="{AF9E9F45-7BE1-4140-B335-9AE51B95D80D}" srcOrd="2" destOrd="0" presId="urn:microsoft.com/office/officeart/2005/8/layout/pList1"/>
    <dgm:cxn modelId="{487816E3-1B2C-4715-A13B-5FA19406CFCB}" type="presParOf" srcId="{AF9E9F45-7BE1-4140-B335-9AE51B95D80D}" destId="{0335857D-ED16-49A3-B56C-94A5C27ADB07}" srcOrd="0" destOrd="0" presId="urn:microsoft.com/office/officeart/2005/8/layout/pList1"/>
    <dgm:cxn modelId="{6F681179-757D-47A0-B957-A0C108AF7675}" type="presParOf" srcId="{AF9E9F45-7BE1-4140-B335-9AE51B95D80D}" destId="{A0489FC6-99CE-491D-B64F-2048566BF5BE}" srcOrd="1" destOrd="0" presId="urn:microsoft.com/office/officeart/2005/8/layout/pList1"/>
    <dgm:cxn modelId="{5B263154-F9A3-4A79-B22C-2B352470F419}" type="presParOf" srcId="{2E886128-3047-48E1-9583-151D63BC27EE}" destId="{35989985-D5BF-4720-9B44-DD65FAC7D703}" srcOrd="3" destOrd="0" presId="urn:microsoft.com/office/officeart/2005/8/layout/pList1"/>
    <dgm:cxn modelId="{20970C90-4631-4F12-B451-4227EF8A0458}" type="presParOf" srcId="{2E886128-3047-48E1-9583-151D63BC27EE}" destId="{853D5EC3-698F-41CD-8B01-40C0D859E403}" srcOrd="4" destOrd="0" presId="urn:microsoft.com/office/officeart/2005/8/layout/pList1"/>
    <dgm:cxn modelId="{5A2EE64F-F64F-4270-A77A-C7B45143D203}" type="presParOf" srcId="{853D5EC3-698F-41CD-8B01-40C0D859E403}" destId="{98811F4B-E494-4ED7-8FDE-A13B7CD5B5B6}" srcOrd="0" destOrd="0" presId="urn:microsoft.com/office/officeart/2005/8/layout/pList1"/>
    <dgm:cxn modelId="{61BA40B3-006D-4659-A327-B33F98B1C420}" type="presParOf" srcId="{853D5EC3-698F-41CD-8B01-40C0D859E403}" destId="{79346B6E-6AAA-4D27-969A-BB5F7DD0FDFB}" srcOrd="1" destOrd="0" presId="urn:microsoft.com/office/officeart/2005/8/layout/pList1"/>
    <dgm:cxn modelId="{AF063352-B801-4008-9BB8-3D96772F9252}" type="presParOf" srcId="{2E886128-3047-48E1-9583-151D63BC27EE}" destId="{B889198A-0840-4085-9C2D-B6C5531E0713}" srcOrd="5" destOrd="0" presId="urn:microsoft.com/office/officeart/2005/8/layout/pList1"/>
    <dgm:cxn modelId="{4F6F85E6-9C3A-4A65-A6DB-047438E7373E}" type="presParOf" srcId="{2E886128-3047-48E1-9583-151D63BC27EE}" destId="{2FBF8993-41E9-4D58-8476-0681F04B0EA9}" srcOrd="6" destOrd="0" presId="urn:microsoft.com/office/officeart/2005/8/layout/pList1"/>
    <dgm:cxn modelId="{3B58A7E7-A427-4E10-BF16-A272DB5898FE}" type="presParOf" srcId="{2FBF8993-41E9-4D58-8476-0681F04B0EA9}" destId="{8C72505E-E94F-4B58-898A-132E1C0CFFEC}" srcOrd="0" destOrd="0" presId="urn:microsoft.com/office/officeart/2005/8/layout/pList1"/>
    <dgm:cxn modelId="{EC02B14C-8E54-48C3-838E-7DD926F0CA77}" type="presParOf" srcId="{2FBF8993-41E9-4D58-8476-0681F04B0EA9}" destId="{48DAC1E1-3163-43F0-8BF5-FCE12E5AE553}" srcOrd="1" destOrd="0" presId="urn:microsoft.com/office/officeart/2005/8/layout/pList1"/>
    <dgm:cxn modelId="{594330C6-DDB7-49E5-A345-138082CDBF03}" type="presParOf" srcId="{2E886128-3047-48E1-9583-151D63BC27EE}" destId="{CDE063A8-4EBA-442C-B847-E42285379606}" srcOrd="7" destOrd="0" presId="urn:microsoft.com/office/officeart/2005/8/layout/pList1"/>
    <dgm:cxn modelId="{2457814D-52DF-4066-84E4-66200F77969D}" type="presParOf" srcId="{2E886128-3047-48E1-9583-151D63BC27EE}" destId="{96EB5244-EEA1-4AD9-96BE-043BDE23C34F}" srcOrd="8" destOrd="0" presId="urn:microsoft.com/office/officeart/2005/8/layout/pList1"/>
    <dgm:cxn modelId="{C3A1685B-DF73-4DBF-84FB-17BE1CD7550E}" type="presParOf" srcId="{96EB5244-EEA1-4AD9-96BE-043BDE23C34F}" destId="{034B51CB-0652-41F5-A69E-286D863D75A8}" srcOrd="0" destOrd="0" presId="urn:microsoft.com/office/officeart/2005/8/layout/pList1"/>
    <dgm:cxn modelId="{B14F3F25-8604-4934-A74E-1D709793A001}" type="presParOf" srcId="{96EB5244-EEA1-4AD9-96BE-043BDE23C34F}" destId="{06EC01A7-542D-43C7-959E-25D07CC40104}" srcOrd="1" destOrd="0" presId="urn:microsoft.com/office/officeart/2005/8/layout/pList1"/>
    <dgm:cxn modelId="{2105AE56-9F12-4172-9D50-6843A59C1A90}" type="presParOf" srcId="{2E886128-3047-48E1-9583-151D63BC27EE}" destId="{75E0513E-8FE3-4DB8-83EC-47AE5281ADBB}" srcOrd="9" destOrd="0" presId="urn:microsoft.com/office/officeart/2005/8/layout/pList1"/>
    <dgm:cxn modelId="{9BC6FA79-C9F6-4A43-BD43-4464C2A6A607}" type="presParOf" srcId="{2E886128-3047-48E1-9583-151D63BC27EE}" destId="{864ACC10-C5D1-48B2-B899-E9EC605AEDC1}" srcOrd="10" destOrd="0" presId="urn:microsoft.com/office/officeart/2005/8/layout/pList1"/>
    <dgm:cxn modelId="{D62E54B7-5566-457A-B91C-FC4BD67D0F6E}" type="presParOf" srcId="{864ACC10-C5D1-48B2-B899-E9EC605AEDC1}" destId="{EDC72D30-DDB0-4327-8524-7A1EA8730C12}" srcOrd="0" destOrd="0" presId="urn:microsoft.com/office/officeart/2005/8/layout/pList1"/>
    <dgm:cxn modelId="{4C51AAEB-39F9-4105-A551-9C1E8F87532B}" type="presParOf" srcId="{864ACC10-C5D1-48B2-B899-E9EC605AEDC1}" destId="{2F2BD55E-5201-4216-AB82-42A4A7F9EC40}" srcOrd="1" destOrd="0" presId="urn:microsoft.com/office/officeart/2005/8/layout/pList1"/>
    <dgm:cxn modelId="{4F45FEB5-6BC0-44E2-8817-EB2B059D82A7}" type="presParOf" srcId="{2E886128-3047-48E1-9583-151D63BC27EE}" destId="{29D3A646-0C87-4848-8B12-7D90DD90EC0C}" srcOrd="11" destOrd="0" presId="urn:microsoft.com/office/officeart/2005/8/layout/pList1"/>
    <dgm:cxn modelId="{4472570D-DE98-4178-9202-CB53923E920D}" type="presParOf" srcId="{2E886128-3047-48E1-9583-151D63BC27EE}" destId="{784D5068-4978-4628-B650-5997C0149903}" srcOrd="12" destOrd="0" presId="urn:microsoft.com/office/officeart/2005/8/layout/pList1"/>
    <dgm:cxn modelId="{CFB07DEB-5827-497E-B250-1330187CB918}" type="presParOf" srcId="{784D5068-4978-4628-B650-5997C0149903}" destId="{C2362C2F-0955-4ED9-A595-BBD947448BB7}" srcOrd="0" destOrd="0" presId="urn:microsoft.com/office/officeart/2005/8/layout/pList1"/>
    <dgm:cxn modelId="{D31F37E4-159A-44AB-B0EB-82EC08A5FD38}" type="presParOf" srcId="{784D5068-4978-4628-B650-5997C0149903}" destId="{993D136D-4E4E-4542-897C-11B15D006768}" srcOrd="1" destOrd="0" presId="urn:microsoft.com/office/officeart/2005/8/layout/pList1"/>
    <dgm:cxn modelId="{BE7D9DF4-24D3-4C7C-9F36-F952690E03CA}" type="presParOf" srcId="{2E886128-3047-48E1-9583-151D63BC27EE}" destId="{E52F2DB0-066E-4182-B637-46272367A450}" srcOrd="13" destOrd="0" presId="urn:microsoft.com/office/officeart/2005/8/layout/pList1"/>
    <dgm:cxn modelId="{FAA2C377-AE52-49C6-B6AA-64636C50B667}" type="presParOf" srcId="{2E886128-3047-48E1-9583-151D63BC27EE}" destId="{419381F7-3F6B-4F98-9EBC-835A7E09BAFD}" srcOrd="14" destOrd="0" presId="urn:microsoft.com/office/officeart/2005/8/layout/pList1"/>
    <dgm:cxn modelId="{C1B0B3FD-8977-4F60-896D-291C1EF0A7AC}" type="presParOf" srcId="{419381F7-3F6B-4F98-9EBC-835A7E09BAFD}" destId="{F3440F52-14FF-4382-88CD-0166BDB5F66F}" srcOrd="0" destOrd="0" presId="urn:microsoft.com/office/officeart/2005/8/layout/pList1"/>
    <dgm:cxn modelId="{3A13454B-6E3A-43C7-B984-F1BDC646076C}" type="presParOf" srcId="{419381F7-3F6B-4F98-9EBC-835A7E09BAFD}" destId="{103713C6-C87E-4A4A-8544-908242C241E5}" srcOrd="1" destOrd="0" presId="urn:microsoft.com/office/officeart/2005/8/layout/pList1"/>
  </dgm:cxnLst>
  <dgm:bg>
    <a:gradFill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effectLst>
      <a:outerShdw blurRad="50800" dist="50800" dir="5400000" algn="ctr" rotWithShape="0">
        <a:srgbClr val="000000">
          <a:alpha val="99000"/>
        </a:srgbClr>
      </a:outerShdw>
    </a:effectLst>
  </dgm:bg>
  <dgm:whole>
    <a:ln>
      <a:gradFill>
        <a:gsLst>
          <a:gs pos="0">
            <a:schemeClr val="accent1">
              <a:tint val="66000"/>
              <a:satMod val="160000"/>
            </a:schemeClr>
          </a:gs>
          <a:gs pos="7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2EB624-85EA-42EF-A7FE-7FE60B873F0A}">
      <dsp:nvSpPr>
        <dsp:cNvPr id="0" name=""/>
        <dsp:cNvSpPr/>
      </dsp:nvSpPr>
      <dsp:spPr>
        <a:xfrm>
          <a:off x="1076511" y="2167"/>
          <a:ext cx="2184623" cy="1505205"/>
        </a:xfrm>
        <a:prstGeom prst="round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E1A3B-4B41-438A-843E-4CF3827225DB}">
      <dsp:nvSpPr>
        <dsp:cNvPr id="0" name=""/>
        <dsp:cNvSpPr/>
      </dsp:nvSpPr>
      <dsp:spPr>
        <a:xfrm>
          <a:off x="1076511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 dirty="0"/>
        </a:p>
      </dsp:txBody>
      <dsp:txXfrm>
        <a:off x="1076511" y="1507373"/>
        <a:ext cx="2184623" cy="810495"/>
      </dsp:txXfrm>
    </dsp:sp>
    <dsp:sp modelId="{0335857D-ED16-49A3-B56C-94A5C27ADB07}">
      <dsp:nvSpPr>
        <dsp:cNvPr id="0" name=""/>
        <dsp:cNvSpPr/>
      </dsp:nvSpPr>
      <dsp:spPr>
        <a:xfrm>
          <a:off x="3479688" y="2167"/>
          <a:ext cx="2184623" cy="1505205"/>
        </a:xfrm>
        <a:prstGeom prst="round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489FC6-99CE-491D-B64F-2048566BF5BE}">
      <dsp:nvSpPr>
        <dsp:cNvPr id="0" name=""/>
        <dsp:cNvSpPr/>
      </dsp:nvSpPr>
      <dsp:spPr>
        <a:xfrm>
          <a:off x="3479688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 dirty="0"/>
        </a:p>
      </dsp:txBody>
      <dsp:txXfrm>
        <a:off x="3479688" y="1507373"/>
        <a:ext cx="2184623" cy="810495"/>
      </dsp:txXfrm>
    </dsp:sp>
    <dsp:sp modelId="{98811F4B-E494-4ED7-8FDE-A13B7CD5B5B6}">
      <dsp:nvSpPr>
        <dsp:cNvPr id="0" name=""/>
        <dsp:cNvSpPr/>
      </dsp:nvSpPr>
      <dsp:spPr>
        <a:xfrm>
          <a:off x="5882865" y="2167"/>
          <a:ext cx="2184623" cy="1505205"/>
        </a:xfrm>
        <a:prstGeom prst="round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346B6E-6AAA-4D27-969A-BB5F7DD0FDFB}">
      <dsp:nvSpPr>
        <dsp:cNvPr id="0" name=""/>
        <dsp:cNvSpPr/>
      </dsp:nvSpPr>
      <dsp:spPr>
        <a:xfrm>
          <a:off x="5882865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5882865" y="1507373"/>
        <a:ext cx="2184623" cy="810495"/>
      </dsp:txXfrm>
    </dsp:sp>
    <dsp:sp modelId="{8C72505E-E94F-4B58-898A-132E1C0CFFEC}">
      <dsp:nvSpPr>
        <dsp:cNvPr id="0" name=""/>
        <dsp:cNvSpPr/>
      </dsp:nvSpPr>
      <dsp:spPr>
        <a:xfrm rot="5400000">
          <a:off x="3149980" y="5013085"/>
          <a:ext cx="2184623" cy="1505205"/>
        </a:xfrm>
        <a:prstGeom prst="round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DAC1E1-3163-43F0-8BF5-FCE12E5AE553}">
      <dsp:nvSpPr>
        <dsp:cNvPr id="0" name=""/>
        <dsp:cNvSpPr/>
      </dsp:nvSpPr>
      <dsp:spPr>
        <a:xfrm>
          <a:off x="1076511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1076511" y="4041536"/>
        <a:ext cx="2184623" cy="810495"/>
      </dsp:txXfrm>
    </dsp:sp>
    <dsp:sp modelId="{034B51CB-0652-41F5-A69E-286D863D75A8}">
      <dsp:nvSpPr>
        <dsp:cNvPr id="0" name=""/>
        <dsp:cNvSpPr/>
      </dsp:nvSpPr>
      <dsp:spPr>
        <a:xfrm>
          <a:off x="1084576" y="2707457"/>
          <a:ext cx="2184623" cy="1505205"/>
        </a:xfrm>
        <a:prstGeom prst="round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C01A7-542D-43C7-959E-25D07CC40104}">
      <dsp:nvSpPr>
        <dsp:cNvPr id="0" name=""/>
        <dsp:cNvSpPr/>
      </dsp:nvSpPr>
      <dsp:spPr>
        <a:xfrm>
          <a:off x="3479688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3479688" y="4041536"/>
        <a:ext cx="2184623" cy="810495"/>
      </dsp:txXfrm>
    </dsp:sp>
    <dsp:sp modelId="{EDC72D30-DDB0-4327-8524-7A1EA8730C12}">
      <dsp:nvSpPr>
        <dsp:cNvPr id="0" name=""/>
        <dsp:cNvSpPr/>
      </dsp:nvSpPr>
      <dsp:spPr>
        <a:xfrm>
          <a:off x="3489698" y="2707457"/>
          <a:ext cx="2184623" cy="1505205"/>
        </a:xfrm>
        <a:prstGeom prst="roundRect">
          <a:avLst/>
        </a:prstGeom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2BD55E-5201-4216-AB82-42A4A7F9EC40}">
      <dsp:nvSpPr>
        <dsp:cNvPr id="0" name=""/>
        <dsp:cNvSpPr/>
      </dsp:nvSpPr>
      <dsp:spPr>
        <a:xfrm>
          <a:off x="5882865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5882865" y="4041536"/>
        <a:ext cx="2184623" cy="810495"/>
      </dsp:txXfrm>
    </dsp:sp>
    <dsp:sp modelId="{C2362C2F-0955-4ED9-A595-BBD947448BB7}">
      <dsp:nvSpPr>
        <dsp:cNvPr id="0" name=""/>
        <dsp:cNvSpPr/>
      </dsp:nvSpPr>
      <dsp:spPr>
        <a:xfrm>
          <a:off x="5954951" y="2707456"/>
          <a:ext cx="2184623" cy="1505205"/>
        </a:xfrm>
        <a:prstGeom prst="roundRect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3D136D-4E4E-4542-897C-11B15D006768}">
      <dsp:nvSpPr>
        <dsp:cNvPr id="0" name=""/>
        <dsp:cNvSpPr/>
      </dsp:nvSpPr>
      <dsp:spPr>
        <a:xfrm>
          <a:off x="2278099" y="6575698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2278099" y="6575698"/>
        <a:ext cx="2184623" cy="810495"/>
      </dsp:txXfrm>
    </dsp:sp>
    <dsp:sp modelId="{F3440F52-14FF-4382-88CD-0166BDB5F66F}">
      <dsp:nvSpPr>
        <dsp:cNvPr id="0" name=""/>
        <dsp:cNvSpPr/>
      </dsp:nvSpPr>
      <dsp:spPr>
        <a:xfrm>
          <a:off x="1084579" y="4872077"/>
          <a:ext cx="2184623" cy="1505205"/>
        </a:xfrm>
        <a:prstGeom prst="roundRect">
          <a:avLst/>
        </a:prstGeom>
        <a:blipFill>
          <a:blip xmlns:r="http://schemas.openxmlformats.org/officeDocument/2006/relationships"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3713C6-C87E-4A4A-8544-908242C241E5}">
      <dsp:nvSpPr>
        <dsp:cNvPr id="0" name=""/>
        <dsp:cNvSpPr/>
      </dsp:nvSpPr>
      <dsp:spPr>
        <a:xfrm>
          <a:off x="4681277" y="6575698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4681277" y="6575698"/>
        <a:ext cx="2184623" cy="81049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2EB624-85EA-42EF-A7FE-7FE60B873F0A}">
      <dsp:nvSpPr>
        <dsp:cNvPr id="0" name=""/>
        <dsp:cNvSpPr/>
      </dsp:nvSpPr>
      <dsp:spPr>
        <a:xfrm>
          <a:off x="1076511" y="216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E1A3B-4B41-438A-843E-4CF3827225DB}">
      <dsp:nvSpPr>
        <dsp:cNvPr id="0" name=""/>
        <dsp:cNvSpPr/>
      </dsp:nvSpPr>
      <dsp:spPr>
        <a:xfrm>
          <a:off x="1076511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 dirty="0"/>
        </a:p>
      </dsp:txBody>
      <dsp:txXfrm>
        <a:off x="1076511" y="1507373"/>
        <a:ext cx="2184623" cy="810495"/>
      </dsp:txXfrm>
    </dsp:sp>
    <dsp:sp modelId="{0335857D-ED16-49A3-B56C-94A5C27ADB07}">
      <dsp:nvSpPr>
        <dsp:cNvPr id="0" name=""/>
        <dsp:cNvSpPr/>
      </dsp:nvSpPr>
      <dsp:spPr>
        <a:xfrm>
          <a:off x="3479688" y="216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489FC6-99CE-491D-B64F-2048566BF5BE}">
      <dsp:nvSpPr>
        <dsp:cNvPr id="0" name=""/>
        <dsp:cNvSpPr/>
      </dsp:nvSpPr>
      <dsp:spPr>
        <a:xfrm>
          <a:off x="3479688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 dirty="0"/>
        </a:p>
      </dsp:txBody>
      <dsp:txXfrm>
        <a:off x="3479688" y="1507373"/>
        <a:ext cx="2184623" cy="810495"/>
      </dsp:txXfrm>
    </dsp:sp>
    <dsp:sp modelId="{98811F4B-E494-4ED7-8FDE-A13B7CD5B5B6}">
      <dsp:nvSpPr>
        <dsp:cNvPr id="0" name=""/>
        <dsp:cNvSpPr/>
      </dsp:nvSpPr>
      <dsp:spPr>
        <a:xfrm>
          <a:off x="5882865" y="216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346B6E-6AAA-4D27-969A-BB5F7DD0FDFB}">
      <dsp:nvSpPr>
        <dsp:cNvPr id="0" name=""/>
        <dsp:cNvSpPr/>
      </dsp:nvSpPr>
      <dsp:spPr>
        <a:xfrm>
          <a:off x="5882865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5882865" y="1507373"/>
        <a:ext cx="2184623" cy="810495"/>
      </dsp:txXfrm>
    </dsp:sp>
    <dsp:sp modelId="{8C72505E-E94F-4B58-898A-132E1C0CFFEC}">
      <dsp:nvSpPr>
        <dsp:cNvPr id="0" name=""/>
        <dsp:cNvSpPr/>
      </dsp:nvSpPr>
      <dsp:spPr>
        <a:xfrm rot="5400000">
          <a:off x="3149980" y="5013085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DAC1E1-3163-43F0-8BF5-FCE12E5AE553}">
      <dsp:nvSpPr>
        <dsp:cNvPr id="0" name=""/>
        <dsp:cNvSpPr/>
      </dsp:nvSpPr>
      <dsp:spPr>
        <a:xfrm>
          <a:off x="1076511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1076511" y="4041536"/>
        <a:ext cx="2184623" cy="810495"/>
      </dsp:txXfrm>
    </dsp:sp>
    <dsp:sp modelId="{034B51CB-0652-41F5-A69E-286D863D75A8}">
      <dsp:nvSpPr>
        <dsp:cNvPr id="0" name=""/>
        <dsp:cNvSpPr/>
      </dsp:nvSpPr>
      <dsp:spPr>
        <a:xfrm>
          <a:off x="1084576" y="270745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C01A7-542D-43C7-959E-25D07CC40104}">
      <dsp:nvSpPr>
        <dsp:cNvPr id="0" name=""/>
        <dsp:cNvSpPr/>
      </dsp:nvSpPr>
      <dsp:spPr>
        <a:xfrm>
          <a:off x="3479688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3479688" y="4041536"/>
        <a:ext cx="2184623" cy="810495"/>
      </dsp:txXfrm>
    </dsp:sp>
    <dsp:sp modelId="{EDC72D30-DDB0-4327-8524-7A1EA8730C12}">
      <dsp:nvSpPr>
        <dsp:cNvPr id="0" name=""/>
        <dsp:cNvSpPr/>
      </dsp:nvSpPr>
      <dsp:spPr>
        <a:xfrm>
          <a:off x="3489698" y="270745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2BD55E-5201-4216-AB82-42A4A7F9EC40}">
      <dsp:nvSpPr>
        <dsp:cNvPr id="0" name=""/>
        <dsp:cNvSpPr/>
      </dsp:nvSpPr>
      <dsp:spPr>
        <a:xfrm>
          <a:off x="5882865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5882865" y="4041536"/>
        <a:ext cx="2184623" cy="810495"/>
      </dsp:txXfrm>
    </dsp:sp>
    <dsp:sp modelId="{C2362C2F-0955-4ED9-A595-BBD947448BB7}">
      <dsp:nvSpPr>
        <dsp:cNvPr id="0" name=""/>
        <dsp:cNvSpPr/>
      </dsp:nvSpPr>
      <dsp:spPr>
        <a:xfrm>
          <a:off x="5954951" y="2707456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3D136D-4E4E-4542-897C-11B15D006768}">
      <dsp:nvSpPr>
        <dsp:cNvPr id="0" name=""/>
        <dsp:cNvSpPr/>
      </dsp:nvSpPr>
      <dsp:spPr>
        <a:xfrm>
          <a:off x="2278099" y="6575698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2278099" y="6575698"/>
        <a:ext cx="2184623" cy="810495"/>
      </dsp:txXfrm>
    </dsp:sp>
    <dsp:sp modelId="{F3440F52-14FF-4382-88CD-0166BDB5F66F}">
      <dsp:nvSpPr>
        <dsp:cNvPr id="0" name=""/>
        <dsp:cNvSpPr/>
      </dsp:nvSpPr>
      <dsp:spPr>
        <a:xfrm>
          <a:off x="1084579" y="487207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3713C6-C87E-4A4A-8544-908242C241E5}">
      <dsp:nvSpPr>
        <dsp:cNvPr id="0" name=""/>
        <dsp:cNvSpPr/>
      </dsp:nvSpPr>
      <dsp:spPr>
        <a:xfrm>
          <a:off x="4681277" y="6575698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4681277" y="6575698"/>
        <a:ext cx="2184623" cy="8104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2EB624-85EA-42EF-A7FE-7FE60B873F0A}">
      <dsp:nvSpPr>
        <dsp:cNvPr id="0" name=""/>
        <dsp:cNvSpPr/>
      </dsp:nvSpPr>
      <dsp:spPr>
        <a:xfrm>
          <a:off x="1076511" y="2167"/>
          <a:ext cx="2184623" cy="1505205"/>
        </a:xfrm>
        <a:prstGeom prst="round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E1A3B-4B41-438A-843E-4CF3827225DB}">
      <dsp:nvSpPr>
        <dsp:cNvPr id="0" name=""/>
        <dsp:cNvSpPr/>
      </dsp:nvSpPr>
      <dsp:spPr>
        <a:xfrm>
          <a:off x="1076511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 dirty="0"/>
        </a:p>
      </dsp:txBody>
      <dsp:txXfrm>
        <a:off x="1076511" y="1507373"/>
        <a:ext cx="2184623" cy="810495"/>
      </dsp:txXfrm>
    </dsp:sp>
    <dsp:sp modelId="{0335857D-ED16-49A3-B56C-94A5C27ADB07}">
      <dsp:nvSpPr>
        <dsp:cNvPr id="0" name=""/>
        <dsp:cNvSpPr/>
      </dsp:nvSpPr>
      <dsp:spPr>
        <a:xfrm>
          <a:off x="3479688" y="2167"/>
          <a:ext cx="2184623" cy="1505205"/>
        </a:xfrm>
        <a:prstGeom prst="round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489FC6-99CE-491D-B64F-2048566BF5BE}">
      <dsp:nvSpPr>
        <dsp:cNvPr id="0" name=""/>
        <dsp:cNvSpPr/>
      </dsp:nvSpPr>
      <dsp:spPr>
        <a:xfrm>
          <a:off x="3479688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 dirty="0"/>
        </a:p>
      </dsp:txBody>
      <dsp:txXfrm>
        <a:off x="3479688" y="1507373"/>
        <a:ext cx="2184623" cy="810495"/>
      </dsp:txXfrm>
    </dsp:sp>
    <dsp:sp modelId="{98811F4B-E494-4ED7-8FDE-A13B7CD5B5B6}">
      <dsp:nvSpPr>
        <dsp:cNvPr id="0" name=""/>
        <dsp:cNvSpPr/>
      </dsp:nvSpPr>
      <dsp:spPr>
        <a:xfrm>
          <a:off x="5882865" y="2167"/>
          <a:ext cx="2184623" cy="1505205"/>
        </a:xfrm>
        <a:prstGeom prst="round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346B6E-6AAA-4D27-969A-BB5F7DD0FDFB}">
      <dsp:nvSpPr>
        <dsp:cNvPr id="0" name=""/>
        <dsp:cNvSpPr/>
      </dsp:nvSpPr>
      <dsp:spPr>
        <a:xfrm>
          <a:off x="5882865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5882865" y="1507373"/>
        <a:ext cx="2184623" cy="810495"/>
      </dsp:txXfrm>
    </dsp:sp>
    <dsp:sp modelId="{8C72505E-E94F-4B58-898A-132E1C0CFFEC}">
      <dsp:nvSpPr>
        <dsp:cNvPr id="0" name=""/>
        <dsp:cNvSpPr/>
      </dsp:nvSpPr>
      <dsp:spPr>
        <a:xfrm rot="5400000">
          <a:off x="3149980" y="5013085"/>
          <a:ext cx="2184623" cy="1505205"/>
        </a:xfrm>
        <a:prstGeom prst="round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DAC1E1-3163-43F0-8BF5-FCE12E5AE553}">
      <dsp:nvSpPr>
        <dsp:cNvPr id="0" name=""/>
        <dsp:cNvSpPr/>
      </dsp:nvSpPr>
      <dsp:spPr>
        <a:xfrm>
          <a:off x="1076511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1076511" y="4041536"/>
        <a:ext cx="2184623" cy="810495"/>
      </dsp:txXfrm>
    </dsp:sp>
    <dsp:sp modelId="{034B51CB-0652-41F5-A69E-286D863D75A8}">
      <dsp:nvSpPr>
        <dsp:cNvPr id="0" name=""/>
        <dsp:cNvSpPr/>
      </dsp:nvSpPr>
      <dsp:spPr>
        <a:xfrm>
          <a:off x="1084576" y="2707457"/>
          <a:ext cx="2184623" cy="1505205"/>
        </a:xfrm>
        <a:prstGeom prst="round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C01A7-542D-43C7-959E-25D07CC40104}">
      <dsp:nvSpPr>
        <dsp:cNvPr id="0" name=""/>
        <dsp:cNvSpPr/>
      </dsp:nvSpPr>
      <dsp:spPr>
        <a:xfrm>
          <a:off x="3479688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3479688" y="4041536"/>
        <a:ext cx="2184623" cy="810495"/>
      </dsp:txXfrm>
    </dsp:sp>
    <dsp:sp modelId="{EDC72D30-DDB0-4327-8524-7A1EA8730C12}">
      <dsp:nvSpPr>
        <dsp:cNvPr id="0" name=""/>
        <dsp:cNvSpPr/>
      </dsp:nvSpPr>
      <dsp:spPr>
        <a:xfrm>
          <a:off x="3489698" y="270745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2BD55E-5201-4216-AB82-42A4A7F9EC40}">
      <dsp:nvSpPr>
        <dsp:cNvPr id="0" name=""/>
        <dsp:cNvSpPr/>
      </dsp:nvSpPr>
      <dsp:spPr>
        <a:xfrm>
          <a:off x="5882865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5882865" y="4041536"/>
        <a:ext cx="2184623" cy="810495"/>
      </dsp:txXfrm>
    </dsp:sp>
    <dsp:sp modelId="{C2362C2F-0955-4ED9-A595-BBD947448BB7}">
      <dsp:nvSpPr>
        <dsp:cNvPr id="0" name=""/>
        <dsp:cNvSpPr/>
      </dsp:nvSpPr>
      <dsp:spPr>
        <a:xfrm>
          <a:off x="5954951" y="2707456"/>
          <a:ext cx="2184623" cy="1505205"/>
        </a:xfrm>
        <a:prstGeom prst="roundRect">
          <a:avLst/>
        </a:prstGeom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3D136D-4E4E-4542-897C-11B15D006768}">
      <dsp:nvSpPr>
        <dsp:cNvPr id="0" name=""/>
        <dsp:cNvSpPr/>
      </dsp:nvSpPr>
      <dsp:spPr>
        <a:xfrm>
          <a:off x="2278099" y="6575698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2278099" y="6575698"/>
        <a:ext cx="2184623" cy="810495"/>
      </dsp:txXfrm>
    </dsp:sp>
    <dsp:sp modelId="{F3440F52-14FF-4382-88CD-0166BDB5F66F}">
      <dsp:nvSpPr>
        <dsp:cNvPr id="0" name=""/>
        <dsp:cNvSpPr/>
      </dsp:nvSpPr>
      <dsp:spPr>
        <a:xfrm>
          <a:off x="1084579" y="4872077"/>
          <a:ext cx="2184623" cy="1505205"/>
        </a:xfrm>
        <a:prstGeom prst="roundRect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3713C6-C87E-4A4A-8544-908242C241E5}">
      <dsp:nvSpPr>
        <dsp:cNvPr id="0" name=""/>
        <dsp:cNvSpPr/>
      </dsp:nvSpPr>
      <dsp:spPr>
        <a:xfrm>
          <a:off x="4681277" y="6575698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4681277" y="6575698"/>
        <a:ext cx="2184623" cy="8104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2EB624-85EA-42EF-A7FE-7FE60B873F0A}">
      <dsp:nvSpPr>
        <dsp:cNvPr id="0" name=""/>
        <dsp:cNvSpPr/>
      </dsp:nvSpPr>
      <dsp:spPr>
        <a:xfrm>
          <a:off x="1076511" y="2167"/>
          <a:ext cx="2184623" cy="1505205"/>
        </a:xfrm>
        <a:prstGeom prst="round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E1A3B-4B41-438A-843E-4CF3827225DB}">
      <dsp:nvSpPr>
        <dsp:cNvPr id="0" name=""/>
        <dsp:cNvSpPr/>
      </dsp:nvSpPr>
      <dsp:spPr>
        <a:xfrm>
          <a:off x="1076511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 dirty="0"/>
        </a:p>
      </dsp:txBody>
      <dsp:txXfrm>
        <a:off x="1076511" y="1507373"/>
        <a:ext cx="2184623" cy="810495"/>
      </dsp:txXfrm>
    </dsp:sp>
    <dsp:sp modelId="{0335857D-ED16-49A3-B56C-94A5C27ADB07}">
      <dsp:nvSpPr>
        <dsp:cNvPr id="0" name=""/>
        <dsp:cNvSpPr/>
      </dsp:nvSpPr>
      <dsp:spPr>
        <a:xfrm>
          <a:off x="3479688" y="2167"/>
          <a:ext cx="2184623" cy="1505205"/>
        </a:xfrm>
        <a:prstGeom prst="round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489FC6-99CE-491D-B64F-2048566BF5BE}">
      <dsp:nvSpPr>
        <dsp:cNvPr id="0" name=""/>
        <dsp:cNvSpPr/>
      </dsp:nvSpPr>
      <dsp:spPr>
        <a:xfrm>
          <a:off x="3479688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 dirty="0"/>
        </a:p>
      </dsp:txBody>
      <dsp:txXfrm>
        <a:off x="3479688" y="1507373"/>
        <a:ext cx="2184623" cy="810495"/>
      </dsp:txXfrm>
    </dsp:sp>
    <dsp:sp modelId="{98811F4B-E494-4ED7-8FDE-A13B7CD5B5B6}">
      <dsp:nvSpPr>
        <dsp:cNvPr id="0" name=""/>
        <dsp:cNvSpPr/>
      </dsp:nvSpPr>
      <dsp:spPr>
        <a:xfrm>
          <a:off x="5882865" y="2167"/>
          <a:ext cx="2184623" cy="1505205"/>
        </a:xfrm>
        <a:prstGeom prst="round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346B6E-6AAA-4D27-969A-BB5F7DD0FDFB}">
      <dsp:nvSpPr>
        <dsp:cNvPr id="0" name=""/>
        <dsp:cNvSpPr/>
      </dsp:nvSpPr>
      <dsp:spPr>
        <a:xfrm>
          <a:off x="5882865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5882865" y="1507373"/>
        <a:ext cx="2184623" cy="810495"/>
      </dsp:txXfrm>
    </dsp:sp>
    <dsp:sp modelId="{8C72505E-E94F-4B58-898A-132E1C0CFFEC}">
      <dsp:nvSpPr>
        <dsp:cNvPr id="0" name=""/>
        <dsp:cNvSpPr/>
      </dsp:nvSpPr>
      <dsp:spPr>
        <a:xfrm rot="5400000">
          <a:off x="3149980" y="5013085"/>
          <a:ext cx="2184623" cy="1505205"/>
        </a:xfrm>
        <a:prstGeom prst="round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DAC1E1-3163-43F0-8BF5-FCE12E5AE553}">
      <dsp:nvSpPr>
        <dsp:cNvPr id="0" name=""/>
        <dsp:cNvSpPr/>
      </dsp:nvSpPr>
      <dsp:spPr>
        <a:xfrm>
          <a:off x="1076511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1076511" y="4041536"/>
        <a:ext cx="2184623" cy="810495"/>
      </dsp:txXfrm>
    </dsp:sp>
    <dsp:sp modelId="{034B51CB-0652-41F5-A69E-286D863D75A8}">
      <dsp:nvSpPr>
        <dsp:cNvPr id="0" name=""/>
        <dsp:cNvSpPr/>
      </dsp:nvSpPr>
      <dsp:spPr>
        <a:xfrm>
          <a:off x="1084576" y="2707457"/>
          <a:ext cx="2184623" cy="1505205"/>
        </a:xfrm>
        <a:prstGeom prst="round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C01A7-542D-43C7-959E-25D07CC40104}">
      <dsp:nvSpPr>
        <dsp:cNvPr id="0" name=""/>
        <dsp:cNvSpPr/>
      </dsp:nvSpPr>
      <dsp:spPr>
        <a:xfrm>
          <a:off x="3479688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3479688" y="4041536"/>
        <a:ext cx="2184623" cy="810495"/>
      </dsp:txXfrm>
    </dsp:sp>
    <dsp:sp modelId="{EDC72D30-DDB0-4327-8524-7A1EA8730C12}">
      <dsp:nvSpPr>
        <dsp:cNvPr id="0" name=""/>
        <dsp:cNvSpPr/>
      </dsp:nvSpPr>
      <dsp:spPr>
        <a:xfrm>
          <a:off x="3489698" y="2707457"/>
          <a:ext cx="2184623" cy="1505205"/>
        </a:xfrm>
        <a:prstGeom prst="roundRect">
          <a:avLst/>
        </a:prstGeom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2BD55E-5201-4216-AB82-42A4A7F9EC40}">
      <dsp:nvSpPr>
        <dsp:cNvPr id="0" name=""/>
        <dsp:cNvSpPr/>
      </dsp:nvSpPr>
      <dsp:spPr>
        <a:xfrm>
          <a:off x="5882865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5882865" y="4041536"/>
        <a:ext cx="2184623" cy="810495"/>
      </dsp:txXfrm>
    </dsp:sp>
    <dsp:sp modelId="{C2362C2F-0955-4ED9-A595-BBD947448BB7}">
      <dsp:nvSpPr>
        <dsp:cNvPr id="0" name=""/>
        <dsp:cNvSpPr/>
      </dsp:nvSpPr>
      <dsp:spPr>
        <a:xfrm>
          <a:off x="5954951" y="2707456"/>
          <a:ext cx="2184623" cy="1505205"/>
        </a:xfrm>
        <a:prstGeom prst="roundRect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3D136D-4E4E-4542-897C-11B15D006768}">
      <dsp:nvSpPr>
        <dsp:cNvPr id="0" name=""/>
        <dsp:cNvSpPr/>
      </dsp:nvSpPr>
      <dsp:spPr>
        <a:xfrm>
          <a:off x="2278099" y="6575698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2278099" y="6575698"/>
        <a:ext cx="2184623" cy="810495"/>
      </dsp:txXfrm>
    </dsp:sp>
    <dsp:sp modelId="{F3440F52-14FF-4382-88CD-0166BDB5F66F}">
      <dsp:nvSpPr>
        <dsp:cNvPr id="0" name=""/>
        <dsp:cNvSpPr/>
      </dsp:nvSpPr>
      <dsp:spPr>
        <a:xfrm>
          <a:off x="1084579" y="487207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3713C6-C87E-4A4A-8544-908242C241E5}">
      <dsp:nvSpPr>
        <dsp:cNvPr id="0" name=""/>
        <dsp:cNvSpPr/>
      </dsp:nvSpPr>
      <dsp:spPr>
        <a:xfrm>
          <a:off x="4681277" y="6575698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4681277" y="6575698"/>
        <a:ext cx="2184623" cy="8104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2EB624-85EA-42EF-A7FE-7FE60B873F0A}">
      <dsp:nvSpPr>
        <dsp:cNvPr id="0" name=""/>
        <dsp:cNvSpPr/>
      </dsp:nvSpPr>
      <dsp:spPr>
        <a:xfrm>
          <a:off x="1076511" y="2167"/>
          <a:ext cx="2184623" cy="1505205"/>
        </a:xfrm>
        <a:prstGeom prst="round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E1A3B-4B41-438A-843E-4CF3827225DB}">
      <dsp:nvSpPr>
        <dsp:cNvPr id="0" name=""/>
        <dsp:cNvSpPr/>
      </dsp:nvSpPr>
      <dsp:spPr>
        <a:xfrm>
          <a:off x="1076511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 dirty="0"/>
        </a:p>
      </dsp:txBody>
      <dsp:txXfrm>
        <a:off x="1076511" y="1507373"/>
        <a:ext cx="2184623" cy="810495"/>
      </dsp:txXfrm>
    </dsp:sp>
    <dsp:sp modelId="{0335857D-ED16-49A3-B56C-94A5C27ADB07}">
      <dsp:nvSpPr>
        <dsp:cNvPr id="0" name=""/>
        <dsp:cNvSpPr/>
      </dsp:nvSpPr>
      <dsp:spPr>
        <a:xfrm>
          <a:off x="3479688" y="2167"/>
          <a:ext cx="2184623" cy="1505205"/>
        </a:xfrm>
        <a:prstGeom prst="round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489FC6-99CE-491D-B64F-2048566BF5BE}">
      <dsp:nvSpPr>
        <dsp:cNvPr id="0" name=""/>
        <dsp:cNvSpPr/>
      </dsp:nvSpPr>
      <dsp:spPr>
        <a:xfrm>
          <a:off x="3479688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 dirty="0"/>
        </a:p>
      </dsp:txBody>
      <dsp:txXfrm>
        <a:off x="3479688" y="1507373"/>
        <a:ext cx="2184623" cy="810495"/>
      </dsp:txXfrm>
    </dsp:sp>
    <dsp:sp modelId="{98811F4B-E494-4ED7-8FDE-A13B7CD5B5B6}">
      <dsp:nvSpPr>
        <dsp:cNvPr id="0" name=""/>
        <dsp:cNvSpPr/>
      </dsp:nvSpPr>
      <dsp:spPr>
        <a:xfrm>
          <a:off x="5882865" y="2167"/>
          <a:ext cx="2184623" cy="1505205"/>
        </a:xfrm>
        <a:prstGeom prst="round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346B6E-6AAA-4D27-969A-BB5F7DD0FDFB}">
      <dsp:nvSpPr>
        <dsp:cNvPr id="0" name=""/>
        <dsp:cNvSpPr/>
      </dsp:nvSpPr>
      <dsp:spPr>
        <a:xfrm>
          <a:off x="5882865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5882865" y="1507373"/>
        <a:ext cx="2184623" cy="810495"/>
      </dsp:txXfrm>
    </dsp:sp>
    <dsp:sp modelId="{8C72505E-E94F-4B58-898A-132E1C0CFFEC}">
      <dsp:nvSpPr>
        <dsp:cNvPr id="0" name=""/>
        <dsp:cNvSpPr/>
      </dsp:nvSpPr>
      <dsp:spPr>
        <a:xfrm rot="5400000">
          <a:off x="3149980" y="5013085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DAC1E1-3163-43F0-8BF5-FCE12E5AE553}">
      <dsp:nvSpPr>
        <dsp:cNvPr id="0" name=""/>
        <dsp:cNvSpPr/>
      </dsp:nvSpPr>
      <dsp:spPr>
        <a:xfrm>
          <a:off x="1076511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1076511" y="4041536"/>
        <a:ext cx="2184623" cy="810495"/>
      </dsp:txXfrm>
    </dsp:sp>
    <dsp:sp modelId="{034B51CB-0652-41F5-A69E-286D863D75A8}">
      <dsp:nvSpPr>
        <dsp:cNvPr id="0" name=""/>
        <dsp:cNvSpPr/>
      </dsp:nvSpPr>
      <dsp:spPr>
        <a:xfrm>
          <a:off x="1084576" y="2707457"/>
          <a:ext cx="2184623" cy="1505205"/>
        </a:xfrm>
        <a:prstGeom prst="round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C01A7-542D-43C7-959E-25D07CC40104}">
      <dsp:nvSpPr>
        <dsp:cNvPr id="0" name=""/>
        <dsp:cNvSpPr/>
      </dsp:nvSpPr>
      <dsp:spPr>
        <a:xfrm>
          <a:off x="3479688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3479688" y="4041536"/>
        <a:ext cx="2184623" cy="810495"/>
      </dsp:txXfrm>
    </dsp:sp>
    <dsp:sp modelId="{EDC72D30-DDB0-4327-8524-7A1EA8730C12}">
      <dsp:nvSpPr>
        <dsp:cNvPr id="0" name=""/>
        <dsp:cNvSpPr/>
      </dsp:nvSpPr>
      <dsp:spPr>
        <a:xfrm>
          <a:off x="3489698" y="2707457"/>
          <a:ext cx="2184623" cy="1505205"/>
        </a:xfrm>
        <a:prstGeom prst="round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2BD55E-5201-4216-AB82-42A4A7F9EC40}">
      <dsp:nvSpPr>
        <dsp:cNvPr id="0" name=""/>
        <dsp:cNvSpPr/>
      </dsp:nvSpPr>
      <dsp:spPr>
        <a:xfrm>
          <a:off x="5882865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5882865" y="4041536"/>
        <a:ext cx="2184623" cy="810495"/>
      </dsp:txXfrm>
    </dsp:sp>
    <dsp:sp modelId="{C2362C2F-0955-4ED9-A595-BBD947448BB7}">
      <dsp:nvSpPr>
        <dsp:cNvPr id="0" name=""/>
        <dsp:cNvSpPr/>
      </dsp:nvSpPr>
      <dsp:spPr>
        <a:xfrm>
          <a:off x="5954951" y="2707456"/>
          <a:ext cx="2184623" cy="1505205"/>
        </a:xfrm>
        <a:prstGeom prst="roundRect">
          <a:avLst/>
        </a:prstGeom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3D136D-4E4E-4542-897C-11B15D006768}">
      <dsp:nvSpPr>
        <dsp:cNvPr id="0" name=""/>
        <dsp:cNvSpPr/>
      </dsp:nvSpPr>
      <dsp:spPr>
        <a:xfrm>
          <a:off x="2278099" y="6575698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2278099" y="6575698"/>
        <a:ext cx="2184623" cy="810495"/>
      </dsp:txXfrm>
    </dsp:sp>
    <dsp:sp modelId="{F3440F52-14FF-4382-88CD-0166BDB5F66F}">
      <dsp:nvSpPr>
        <dsp:cNvPr id="0" name=""/>
        <dsp:cNvSpPr/>
      </dsp:nvSpPr>
      <dsp:spPr>
        <a:xfrm>
          <a:off x="1084579" y="4872077"/>
          <a:ext cx="2184623" cy="1505205"/>
        </a:xfrm>
        <a:prstGeom prst="roundRect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3713C6-C87E-4A4A-8544-908242C241E5}">
      <dsp:nvSpPr>
        <dsp:cNvPr id="0" name=""/>
        <dsp:cNvSpPr/>
      </dsp:nvSpPr>
      <dsp:spPr>
        <a:xfrm>
          <a:off x="4681277" y="6575698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4681277" y="6575698"/>
        <a:ext cx="2184623" cy="81049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2EB624-85EA-42EF-A7FE-7FE60B873F0A}">
      <dsp:nvSpPr>
        <dsp:cNvPr id="0" name=""/>
        <dsp:cNvSpPr/>
      </dsp:nvSpPr>
      <dsp:spPr>
        <a:xfrm>
          <a:off x="1076511" y="2167"/>
          <a:ext cx="2184623" cy="1505205"/>
        </a:xfrm>
        <a:prstGeom prst="round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E1A3B-4B41-438A-843E-4CF3827225DB}">
      <dsp:nvSpPr>
        <dsp:cNvPr id="0" name=""/>
        <dsp:cNvSpPr/>
      </dsp:nvSpPr>
      <dsp:spPr>
        <a:xfrm>
          <a:off x="1076511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 dirty="0"/>
        </a:p>
      </dsp:txBody>
      <dsp:txXfrm>
        <a:off x="1076511" y="1507373"/>
        <a:ext cx="2184623" cy="810495"/>
      </dsp:txXfrm>
    </dsp:sp>
    <dsp:sp modelId="{0335857D-ED16-49A3-B56C-94A5C27ADB07}">
      <dsp:nvSpPr>
        <dsp:cNvPr id="0" name=""/>
        <dsp:cNvSpPr/>
      </dsp:nvSpPr>
      <dsp:spPr>
        <a:xfrm>
          <a:off x="3479688" y="2167"/>
          <a:ext cx="2184623" cy="1505205"/>
        </a:xfrm>
        <a:prstGeom prst="round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489FC6-99CE-491D-B64F-2048566BF5BE}">
      <dsp:nvSpPr>
        <dsp:cNvPr id="0" name=""/>
        <dsp:cNvSpPr/>
      </dsp:nvSpPr>
      <dsp:spPr>
        <a:xfrm>
          <a:off x="3479688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 dirty="0"/>
        </a:p>
      </dsp:txBody>
      <dsp:txXfrm>
        <a:off x="3479688" y="1507373"/>
        <a:ext cx="2184623" cy="810495"/>
      </dsp:txXfrm>
    </dsp:sp>
    <dsp:sp modelId="{98811F4B-E494-4ED7-8FDE-A13B7CD5B5B6}">
      <dsp:nvSpPr>
        <dsp:cNvPr id="0" name=""/>
        <dsp:cNvSpPr/>
      </dsp:nvSpPr>
      <dsp:spPr>
        <a:xfrm>
          <a:off x="5882865" y="2167"/>
          <a:ext cx="2184623" cy="1505205"/>
        </a:xfrm>
        <a:prstGeom prst="round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346B6E-6AAA-4D27-969A-BB5F7DD0FDFB}">
      <dsp:nvSpPr>
        <dsp:cNvPr id="0" name=""/>
        <dsp:cNvSpPr/>
      </dsp:nvSpPr>
      <dsp:spPr>
        <a:xfrm>
          <a:off x="5882865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5882865" y="1507373"/>
        <a:ext cx="2184623" cy="810495"/>
      </dsp:txXfrm>
    </dsp:sp>
    <dsp:sp modelId="{8C72505E-E94F-4B58-898A-132E1C0CFFEC}">
      <dsp:nvSpPr>
        <dsp:cNvPr id="0" name=""/>
        <dsp:cNvSpPr/>
      </dsp:nvSpPr>
      <dsp:spPr>
        <a:xfrm rot="5400000">
          <a:off x="3149980" y="5013085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DAC1E1-3163-43F0-8BF5-FCE12E5AE553}">
      <dsp:nvSpPr>
        <dsp:cNvPr id="0" name=""/>
        <dsp:cNvSpPr/>
      </dsp:nvSpPr>
      <dsp:spPr>
        <a:xfrm>
          <a:off x="1076511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1076511" y="4041536"/>
        <a:ext cx="2184623" cy="810495"/>
      </dsp:txXfrm>
    </dsp:sp>
    <dsp:sp modelId="{034B51CB-0652-41F5-A69E-286D863D75A8}">
      <dsp:nvSpPr>
        <dsp:cNvPr id="0" name=""/>
        <dsp:cNvSpPr/>
      </dsp:nvSpPr>
      <dsp:spPr>
        <a:xfrm>
          <a:off x="1084576" y="2707457"/>
          <a:ext cx="2184623" cy="1505205"/>
        </a:xfrm>
        <a:prstGeom prst="round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C01A7-542D-43C7-959E-25D07CC40104}">
      <dsp:nvSpPr>
        <dsp:cNvPr id="0" name=""/>
        <dsp:cNvSpPr/>
      </dsp:nvSpPr>
      <dsp:spPr>
        <a:xfrm>
          <a:off x="3479688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3479688" y="4041536"/>
        <a:ext cx="2184623" cy="810495"/>
      </dsp:txXfrm>
    </dsp:sp>
    <dsp:sp modelId="{EDC72D30-DDB0-4327-8524-7A1EA8730C12}">
      <dsp:nvSpPr>
        <dsp:cNvPr id="0" name=""/>
        <dsp:cNvSpPr/>
      </dsp:nvSpPr>
      <dsp:spPr>
        <a:xfrm>
          <a:off x="3489698" y="270745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2BD55E-5201-4216-AB82-42A4A7F9EC40}">
      <dsp:nvSpPr>
        <dsp:cNvPr id="0" name=""/>
        <dsp:cNvSpPr/>
      </dsp:nvSpPr>
      <dsp:spPr>
        <a:xfrm>
          <a:off x="5882865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5882865" y="4041536"/>
        <a:ext cx="2184623" cy="810495"/>
      </dsp:txXfrm>
    </dsp:sp>
    <dsp:sp modelId="{C2362C2F-0955-4ED9-A595-BBD947448BB7}">
      <dsp:nvSpPr>
        <dsp:cNvPr id="0" name=""/>
        <dsp:cNvSpPr/>
      </dsp:nvSpPr>
      <dsp:spPr>
        <a:xfrm>
          <a:off x="5954951" y="2707456"/>
          <a:ext cx="2184623" cy="1505205"/>
        </a:xfrm>
        <a:prstGeom prst="round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3D136D-4E4E-4542-897C-11B15D006768}">
      <dsp:nvSpPr>
        <dsp:cNvPr id="0" name=""/>
        <dsp:cNvSpPr/>
      </dsp:nvSpPr>
      <dsp:spPr>
        <a:xfrm>
          <a:off x="2278099" y="6575698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2278099" y="6575698"/>
        <a:ext cx="2184623" cy="810495"/>
      </dsp:txXfrm>
    </dsp:sp>
    <dsp:sp modelId="{F3440F52-14FF-4382-88CD-0166BDB5F66F}">
      <dsp:nvSpPr>
        <dsp:cNvPr id="0" name=""/>
        <dsp:cNvSpPr/>
      </dsp:nvSpPr>
      <dsp:spPr>
        <a:xfrm>
          <a:off x="1084579" y="487207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3713C6-C87E-4A4A-8544-908242C241E5}">
      <dsp:nvSpPr>
        <dsp:cNvPr id="0" name=""/>
        <dsp:cNvSpPr/>
      </dsp:nvSpPr>
      <dsp:spPr>
        <a:xfrm>
          <a:off x="4681277" y="6575698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4681277" y="6575698"/>
        <a:ext cx="2184623" cy="81049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2EB624-85EA-42EF-A7FE-7FE60B873F0A}">
      <dsp:nvSpPr>
        <dsp:cNvPr id="0" name=""/>
        <dsp:cNvSpPr/>
      </dsp:nvSpPr>
      <dsp:spPr>
        <a:xfrm>
          <a:off x="1076511" y="216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E1A3B-4B41-438A-843E-4CF3827225DB}">
      <dsp:nvSpPr>
        <dsp:cNvPr id="0" name=""/>
        <dsp:cNvSpPr/>
      </dsp:nvSpPr>
      <dsp:spPr>
        <a:xfrm>
          <a:off x="1076511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 dirty="0"/>
        </a:p>
      </dsp:txBody>
      <dsp:txXfrm>
        <a:off x="1076511" y="1507373"/>
        <a:ext cx="2184623" cy="810495"/>
      </dsp:txXfrm>
    </dsp:sp>
    <dsp:sp modelId="{0335857D-ED16-49A3-B56C-94A5C27ADB07}">
      <dsp:nvSpPr>
        <dsp:cNvPr id="0" name=""/>
        <dsp:cNvSpPr/>
      </dsp:nvSpPr>
      <dsp:spPr>
        <a:xfrm>
          <a:off x="3479688" y="2167"/>
          <a:ext cx="2184623" cy="1505205"/>
        </a:xfrm>
        <a:prstGeom prst="round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489FC6-99CE-491D-B64F-2048566BF5BE}">
      <dsp:nvSpPr>
        <dsp:cNvPr id="0" name=""/>
        <dsp:cNvSpPr/>
      </dsp:nvSpPr>
      <dsp:spPr>
        <a:xfrm>
          <a:off x="3479688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 dirty="0"/>
        </a:p>
      </dsp:txBody>
      <dsp:txXfrm>
        <a:off x="3479688" y="1507373"/>
        <a:ext cx="2184623" cy="810495"/>
      </dsp:txXfrm>
    </dsp:sp>
    <dsp:sp modelId="{98811F4B-E494-4ED7-8FDE-A13B7CD5B5B6}">
      <dsp:nvSpPr>
        <dsp:cNvPr id="0" name=""/>
        <dsp:cNvSpPr/>
      </dsp:nvSpPr>
      <dsp:spPr>
        <a:xfrm>
          <a:off x="5882865" y="2167"/>
          <a:ext cx="2184623" cy="1505205"/>
        </a:xfrm>
        <a:prstGeom prst="round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346B6E-6AAA-4D27-969A-BB5F7DD0FDFB}">
      <dsp:nvSpPr>
        <dsp:cNvPr id="0" name=""/>
        <dsp:cNvSpPr/>
      </dsp:nvSpPr>
      <dsp:spPr>
        <a:xfrm>
          <a:off x="5882865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5882865" y="1507373"/>
        <a:ext cx="2184623" cy="810495"/>
      </dsp:txXfrm>
    </dsp:sp>
    <dsp:sp modelId="{8C72505E-E94F-4B58-898A-132E1C0CFFEC}">
      <dsp:nvSpPr>
        <dsp:cNvPr id="0" name=""/>
        <dsp:cNvSpPr/>
      </dsp:nvSpPr>
      <dsp:spPr>
        <a:xfrm rot="5400000">
          <a:off x="3149980" y="5013085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DAC1E1-3163-43F0-8BF5-FCE12E5AE553}">
      <dsp:nvSpPr>
        <dsp:cNvPr id="0" name=""/>
        <dsp:cNvSpPr/>
      </dsp:nvSpPr>
      <dsp:spPr>
        <a:xfrm>
          <a:off x="1076511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1076511" y="4041536"/>
        <a:ext cx="2184623" cy="810495"/>
      </dsp:txXfrm>
    </dsp:sp>
    <dsp:sp modelId="{034B51CB-0652-41F5-A69E-286D863D75A8}">
      <dsp:nvSpPr>
        <dsp:cNvPr id="0" name=""/>
        <dsp:cNvSpPr/>
      </dsp:nvSpPr>
      <dsp:spPr>
        <a:xfrm>
          <a:off x="1084576" y="2707457"/>
          <a:ext cx="2184623" cy="1505205"/>
        </a:xfrm>
        <a:prstGeom prst="round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C01A7-542D-43C7-959E-25D07CC40104}">
      <dsp:nvSpPr>
        <dsp:cNvPr id="0" name=""/>
        <dsp:cNvSpPr/>
      </dsp:nvSpPr>
      <dsp:spPr>
        <a:xfrm>
          <a:off x="3479688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3479688" y="4041536"/>
        <a:ext cx="2184623" cy="810495"/>
      </dsp:txXfrm>
    </dsp:sp>
    <dsp:sp modelId="{EDC72D30-DDB0-4327-8524-7A1EA8730C12}">
      <dsp:nvSpPr>
        <dsp:cNvPr id="0" name=""/>
        <dsp:cNvSpPr/>
      </dsp:nvSpPr>
      <dsp:spPr>
        <a:xfrm>
          <a:off x="3489698" y="270745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2BD55E-5201-4216-AB82-42A4A7F9EC40}">
      <dsp:nvSpPr>
        <dsp:cNvPr id="0" name=""/>
        <dsp:cNvSpPr/>
      </dsp:nvSpPr>
      <dsp:spPr>
        <a:xfrm>
          <a:off x="5882865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5882865" y="4041536"/>
        <a:ext cx="2184623" cy="810495"/>
      </dsp:txXfrm>
    </dsp:sp>
    <dsp:sp modelId="{C2362C2F-0955-4ED9-A595-BBD947448BB7}">
      <dsp:nvSpPr>
        <dsp:cNvPr id="0" name=""/>
        <dsp:cNvSpPr/>
      </dsp:nvSpPr>
      <dsp:spPr>
        <a:xfrm>
          <a:off x="5954951" y="2707456"/>
          <a:ext cx="2184623" cy="1505205"/>
        </a:xfrm>
        <a:prstGeom prst="round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3D136D-4E4E-4542-897C-11B15D006768}">
      <dsp:nvSpPr>
        <dsp:cNvPr id="0" name=""/>
        <dsp:cNvSpPr/>
      </dsp:nvSpPr>
      <dsp:spPr>
        <a:xfrm>
          <a:off x="2278099" y="6575698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2278099" y="6575698"/>
        <a:ext cx="2184623" cy="810495"/>
      </dsp:txXfrm>
    </dsp:sp>
    <dsp:sp modelId="{F3440F52-14FF-4382-88CD-0166BDB5F66F}">
      <dsp:nvSpPr>
        <dsp:cNvPr id="0" name=""/>
        <dsp:cNvSpPr/>
      </dsp:nvSpPr>
      <dsp:spPr>
        <a:xfrm>
          <a:off x="1084579" y="487207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3713C6-C87E-4A4A-8544-908242C241E5}">
      <dsp:nvSpPr>
        <dsp:cNvPr id="0" name=""/>
        <dsp:cNvSpPr/>
      </dsp:nvSpPr>
      <dsp:spPr>
        <a:xfrm>
          <a:off x="4681277" y="6575698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4681277" y="6575698"/>
        <a:ext cx="2184623" cy="81049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2EB624-85EA-42EF-A7FE-7FE60B873F0A}">
      <dsp:nvSpPr>
        <dsp:cNvPr id="0" name=""/>
        <dsp:cNvSpPr/>
      </dsp:nvSpPr>
      <dsp:spPr>
        <a:xfrm>
          <a:off x="1076511" y="216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E1A3B-4B41-438A-843E-4CF3827225DB}">
      <dsp:nvSpPr>
        <dsp:cNvPr id="0" name=""/>
        <dsp:cNvSpPr/>
      </dsp:nvSpPr>
      <dsp:spPr>
        <a:xfrm>
          <a:off x="1076511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 dirty="0"/>
        </a:p>
      </dsp:txBody>
      <dsp:txXfrm>
        <a:off x="1076511" y="1507373"/>
        <a:ext cx="2184623" cy="810495"/>
      </dsp:txXfrm>
    </dsp:sp>
    <dsp:sp modelId="{0335857D-ED16-49A3-B56C-94A5C27ADB07}">
      <dsp:nvSpPr>
        <dsp:cNvPr id="0" name=""/>
        <dsp:cNvSpPr/>
      </dsp:nvSpPr>
      <dsp:spPr>
        <a:xfrm>
          <a:off x="3479688" y="2167"/>
          <a:ext cx="2184623" cy="1505205"/>
        </a:xfrm>
        <a:prstGeom prst="round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489FC6-99CE-491D-B64F-2048566BF5BE}">
      <dsp:nvSpPr>
        <dsp:cNvPr id="0" name=""/>
        <dsp:cNvSpPr/>
      </dsp:nvSpPr>
      <dsp:spPr>
        <a:xfrm>
          <a:off x="3479688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 dirty="0"/>
        </a:p>
      </dsp:txBody>
      <dsp:txXfrm>
        <a:off x="3479688" y="1507373"/>
        <a:ext cx="2184623" cy="810495"/>
      </dsp:txXfrm>
    </dsp:sp>
    <dsp:sp modelId="{98811F4B-E494-4ED7-8FDE-A13B7CD5B5B6}">
      <dsp:nvSpPr>
        <dsp:cNvPr id="0" name=""/>
        <dsp:cNvSpPr/>
      </dsp:nvSpPr>
      <dsp:spPr>
        <a:xfrm>
          <a:off x="5882865" y="2167"/>
          <a:ext cx="2184623" cy="1505205"/>
        </a:xfrm>
        <a:prstGeom prst="round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346B6E-6AAA-4D27-969A-BB5F7DD0FDFB}">
      <dsp:nvSpPr>
        <dsp:cNvPr id="0" name=""/>
        <dsp:cNvSpPr/>
      </dsp:nvSpPr>
      <dsp:spPr>
        <a:xfrm>
          <a:off x="5882865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5882865" y="1507373"/>
        <a:ext cx="2184623" cy="810495"/>
      </dsp:txXfrm>
    </dsp:sp>
    <dsp:sp modelId="{8C72505E-E94F-4B58-898A-132E1C0CFFEC}">
      <dsp:nvSpPr>
        <dsp:cNvPr id="0" name=""/>
        <dsp:cNvSpPr/>
      </dsp:nvSpPr>
      <dsp:spPr>
        <a:xfrm rot="5400000">
          <a:off x="3149980" y="5013085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DAC1E1-3163-43F0-8BF5-FCE12E5AE553}">
      <dsp:nvSpPr>
        <dsp:cNvPr id="0" name=""/>
        <dsp:cNvSpPr/>
      </dsp:nvSpPr>
      <dsp:spPr>
        <a:xfrm>
          <a:off x="1076511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1076511" y="4041536"/>
        <a:ext cx="2184623" cy="810495"/>
      </dsp:txXfrm>
    </dsp:sp>
    <dsp:sp modelId="{034B51CB-0652-41F5-A69E-286D863D75A8}">
      <dsp:nvSpPr>
        <dsp:cNvPr id="0" name=""/>
        <dsp:cNvSpPr/>
      </dsp:nvSpPr>
      <dsp:spPr>
        <a:xfrm>
          <a:off x="1084576" y="270745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C01A7-542D-43C7-959E-25D07CC40104}">
      <dsp:nvSpPr>
        <dsp:cNvPr id="0" name=""/>
        <dsp:cNvSpPr/>
      </dsp:nvSpPr>
      <dsp:spPr>
        <a:xfrm>
          <a:off x="3479688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3479688" y="4041536"/>
        <a:ext cx="2184623" cy="810495"/>
      </dsp:txXfrm>
    </dsp:sp>
    <dsp:sp modelId="{EDC72D30-DDB0-4327-8524-7A1EA8730C12}">
      <dsp:nvSpPr>
        <dsp:cNvPr id="0" name=""/>
        <dsp:cNvSpPr/>
      </dsp:nvSpPr>
      <dsp:spPr>
        <a:xfrm>
          <a:off x="3489698" y="270745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2BD55E-5201-4216-AB82-42A4A7F9EC40}">
      <dsp:nvSpPr>
        <dsp:cNvPr id="0" name=""/>
        <dsp:cNvSpPr/>
      </dsp:nvSpPr>
      <dsp:spPr>
        <a:xfrm>
          <a:off x="5882865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5882865" y="4041536"/>
        <a:ext cx="2184623" cy="810495"/>
      </dsp:txXfrm>
    </dsp:sp>
    <dsp:sp modelId="{C2362C2F-0955-4ED9-A595-BBD947448BB7}">
      <dsp:nvSpPr>
        <dsp:cNvPr id="0" name=""/>
        <dsp:cNvSpPr/>
      </dsp:nvSpPr>
      <dsp:spPr>
        <a:xfrm>
          <a:off x="5954951" y="2707456"/>
          <a:ext cx="2184623" cy="1505205"/>
        </a:xfrm>
        <a:prstGeom prst="round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3D136D-4E4E-4542-897C-11B15D006768}">
      <dsp:nvSpPr>
        <dsp:cNvPr id="0" name=""/>
        <dsp:cNvSpPr/>
      </dsp:nvSpPr>
      <dsp:spPr>
        <a:xfrm>
          <a:off x="2278099" y="6575698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2278099" y="6575698"/>
        <a:ext cx="2184623" cy="810495"/>
      </dsp:txXfrm>
    </dsp:sp>
    <dsp:sp modelId="{F3440F52-14FF-4382-88CD-0166BDB5F66F}">
      <dsp:nvSpPr>
        <dsp:cNvPr id="0" name=""/>
        <dsp:cNvSpPr/>
      </dsp:nvSpPr>
      <dsp:spPr>
        <a:xfrm>
          <a:off x="1084579" y="487207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3713C6-C87E-4A4A-8544-908242C241E5}">
      <dsp:nvSpPr>
        <dsp:cNvPr id="0" name=""/>
        <dsp:cNvSpPr/>
      </dsp:nvSpPr>
      <dsp:spPr>
        <a:xfrm>
          <a:off x="4681277" y="6575698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4681277" y="6575698"/>
        <a:ext cx="2184623" cy="81049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2EB624-85EA-42EF-A7FE-7FE60B873F0A}">
      <dsp:nvSpPr>
        <dsp:cNvPr id="0" name=""/>
        <dsp:cNvSpPr/>
      </dsp:nvSpPr>
      <dsp:spPr>
        <a:xfrm>
          <a:off x="1076511" y="216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E1A3B-4B41-438A-843E-4CF3827225DB}">
      <dsp:nvSpPr>
        <dsp:cNvPr id="0" name=""/>
        <dsp:cNvSpPr/>
      </dsp:nvSpPr>
      <dsp:spPr>
        <a:xfrm>
          <a:off x="1076511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 dirty="0"/>
        </a:p>
      </dsp:txBody>
      <dsp:txXfrm>
        <a:off x="1076511" y="1507373"/>
        <a:ext cx="2184623" cy="810495"/>
      </dsp:txXfrm>
    </dsp:sp>
    <dsp:sp modelId="{0335857D-ED16-49A3-B56C-94A5C27ADB07}">
      <dsp:nvSpPr>
        <dsp:cNvPr id="0" name=""/>
        <dsp:cNvSpPr/>
      </dsp:nvSpPr>
      <dsp:spPr>
        <a:xfrm>
          <a:off x="3479688" y="216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489FC6-99CE-491D-B64F-2048566BF5BE}">
      <dsp:nvSpPr>
        <dsp:cNvPr id="0" name=""/>
        <dsp:cNvSpPr/>
      </dsp:nvSpPr>
      <dsp:spPr>
        <a:xfrm>
          <a:off x="3479688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 dirty="0"/>
        </a:p>
      </dsp:txBody>
      <dsp:txXfrm>
        <a:off x="3479688" y="1507373"/>
        <a:ext cx="2184623" cy="810495"/>
      </dsp:txXfrm>
    </dsp:sp>
    <dsp:sp modelId="{98811F4B-E494-4ED7-8FDE-A13B7CD5B5B6}">
      <dsp:nvSpPr>
        <dsp:cNvPr id="0" name=""/>
        <dsp:cNvSpPr/>
      </dsp:nvSpPr>
      <dsp:spPr>
        <a:xfrm>
          <a:off x="5882865" y="2167"/>
          <a:ext cx="2184623" cy="1505205"/>
        </a:xfrm>
        <a:prstGeom prst="round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346B6E-6AAA-4D27-969A-BB5F7DD0FDFB}">
      <dsp:nvSpPr>
        <dsp:cNvPr id="0" name=""/>
        <dsp:cNvSpPr/>
      </dsp:nvSpPr>
      <dsp:spPr>
        <a:xfrm>
          <a:off x="5882865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5882865" y="1507373"/>
        <a:ext cx="2184623" cy="810495"/>
      </dsp:txXfrm>
    </dsp:sp>
    <dsp:sp modelId="{8C72505E-E94F-4B58-898A-132E1C0CFFEC}">
      <dsp:nvSpPr>
        <dsp:cNvPr id="0" name=""/>
        <dsp:cNvSpPr/>
      </dsp:nvSpPr>
      <dsp:spPr>
        <a:xfrm rot="5400000">
          <a:off x="3149980" y="5013085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DAC1E1-3163-43F0-8BF5-FCE12E5AE553}">
      <dsp:nvSpPr>
        <dsp:cNvPr id="0" name=""/>
        <dsp:cNvSpPr/>
      </dsp:nvSpPr>
      <dsp:spPr>
        <a:xfrm>
          <a:off x="1076511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1076511" y="4041536"/>
        <a:ext cx="2184623" cy="810495"/>
      </dsp:txXfrm>
    </dsp:sp>
    <dsp:sp modelId="{034B51CB-0652-41F5-A69E-286D863D75A8}">
      <dsp:nvSpPr>
        <dsp:cNvPr id="0" name=""/>
        <dsp:cNvSpPr/>
      </dsp:nvSpPr>
      <dsp:spPr>
        <a:xfrm>
          <a:off x="1084576" y="270745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C01A7-542D-43C7-959E-25D07CC40104}">
      <dsp:nvSpPr>
        <dsp:cNvPr id="0" name=""/>
        <dsp:cNvSpPr/>
      </dsp:nvSpPr>
      <dsp:spPr>
        <a:xfrm>
          <a:off x="3479688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3479688" y="4041536"/>
        <a:ext cx="2184623" cy="810495"/>
      </dsp:txXfrm>
    </dsp:sp>
    <dsp:sp modelId="{EDC72D30-DDB0-4327-8524-7A1EA8730C12}">
      <dsp:nvSpPr>
        <dsp:cNvPr id="0" name=""/>
        <dsp:cNvSpPr/>
      </dsp:nvSpPr>
      <dsp:spPr>
        <a:xfrm>
          <a:off x="3489698" y="270745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2BD55E-5201-4216-AB82-42A4A7F9EC40}">
      <dsp:nvSpPr>
        <dsp:cNvPr id="0" name=""/>
        <dsp:cNvSpPr/>
      </dsp:nvSpPr>
      <dsp:spPr>
        <a:xfrm>
          <a:off x="5882865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5882865" y="4041536"/>
        <a:ext cx="2184623" cy="810495"/>
      </dsp:txXfrm>
    </dsp:sp>
    <dsp:sp modelId="{C2362C2F-0955-4ED9-A595-BBD947448BB7}">
      <dsp:nvSpPr>
        <dsp:cNvPr id="0" name=""/>
        <dsp:cNvSpPr/>
      </dsp:nvSpPr>
      <dsp:spPr>
        <a:xfrm>
          <a:off x="5954951" y="2707456"/>
          <a:ext cx="2184623" cy="1505205"/>
        </a:xfrm>
        <a:prstGeom prst="round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3D136D-4E4E-4542-897C-11B15D006768}">
      <dsp:nvSpPr>
        <dsp:cNvPr id="0" name=""/>
        <dsp:cNvSpPr/>
      </dsp:nvSpPr>
      <dsp:spPr>
        <a:xfrm>
          <a:off x="2278099" y="6575698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2278099" y="6575698"/>
        <a:ext cx="2184623" cy="810495"/>
      </dsp:txXfrm>
    </dsp:sp>
    <dsp:sp modelId="{F3440F52-14FF-4382-88CD-0166BDB5F66F}">
      <dsp:nvSpPr>
        <dsp:cNvPr id="0" name=""/>
        <dsp:cNvSpPr/>
      </dsp:nvSpPr>
      <dsp:spPr>
        <a:xfrm>
          <a:off x="1084579" y="487207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3713C6-C87E-4A4A-8544-908242C241E5}">
      <dsp:nvSpPr>
        <dsp:cNvPr id="0" name=""/>
        <dsp:cNvSpPr/>
      </dsp:nvSpPr>
      <dsp:spPr>
        <a:xfrm>
          <a:off x="4681277" y="6575698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4681277" y="6575698"/>
        <a:ext cx="2184623" cy="81049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2EB624-85EA-42EF-A7FE-7FE60B873F0A}">
      <dsp:nvSpPr>
        <dsp:cNvPr id="0" name=""/>
        <dsp:cNvSpPr/>
      </dsp:nvSpPr>
      <dsp:spPr>
        <a:xfrm>
          <a:off x="1076511" y="216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E1A3B-4B41-438A-843E-4CF3827225DB}">
      <dsp:nvSpPr>
        <dsp:cNvPr id="0" name=""/>
        <dsp:cNvSpPr/>
      </dsp:nvSpPr>
      <dsp:spPr>
        <a:xfrm>
          <a:off x="1076511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 dirty="0"/>
        </a:p>
      </dsp:txBody>
      <dsp:txXfrm>
        <a:off x="1076511" y="1507373"/>
        <a:ext cx="2184623" cy="810495"/>
      </dsp:txXfrm>
    </dsp:sp>
    <dsp:sp modelId="{0335857D-ED16-49A3-B56C-94A5C27ADB07}">
      <dsp:nvSpPr>
        <dsp:cNvPr id="0" name=""/>
        <dsp:cNvSpPr/>
      </dsp:nvSpPr>
      <dsp:spPr>
        <a:xfrm>
          <a:off x="3479688" y="216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489FC6-99CE-491D-B64F-2048566BF5BE}">
      <dsp:nvSpPr>
        <dsp:cNvPr id="0" name=""/>
        <dsp:cNvSpPr/>
      </dsp:nvSpPr>
      <dsp:spPr>
        <a:xfrm>
          <a:off x="3479688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 dirty="0"/>
        </a:p>
      </dsp:txBody>
      <dsp:txXfrm>
        <a:off x="3479688" y="1507373"/>
        <a:ext cx="2184623" cy="810495"/>
      </dsp:txXfrm>
    </dsp:sp>
    <dsp:sp modelId="{98811F4B-E494-4ED7-8FDE-A13B7CD5B5B6}">
      <dsp:nvSpPr>
        <dsp:cNvPr id="0" name=""/>
        <dsp:cNvSpPr/>
      </dsp:nvSpPr>
      <dsp:spPr>
        <a:xfrm>
          <a:off x="5882865" y="216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346B6E-6AAA-4D27-969A-BB5F7DD0FDFB}">
      <dsp:nvSpPr>
        <dsp:cNvPr id="0" name=""/>
        <dsp:cNvSpPr/>
      </dsp:nvSpPr>
      <dsp:spPr>
        <a:xfrm>
          <a:off x="5882865" y="1507373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5882865" y="1507373"/>
        <a:ext cx="2184623" cy="810495"/>
      </dsp:txXfrm>
    </dsp:sp>
    <dsp:sp modelId="{8C72505E-E94F-4B58-898A-132E1C0CFFEC}">
      <dsp:nvSpPr>
        <dsp:cNvPr id="0" name=""/>
        <dsp:cNvSpPr/>
      </dsp:nvSpPr>
      <dsp:spPr>
        <a:xfrm rot="5400000">
          <a:off x="3149980" y="5013085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DAC1E1-3163-43F0-8BF5-FCE12E5AE553}">
      <dsp:nvSpPr>
        <dsp:cNvPr id="0" name=""/>
        <dsp:cNvSpPr/>
      </dsp:nvSpPr>
      <dsp:spPr>
        <a:xfrm>
          <a:off x="1076511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1076511" y="4041536"/>
        <a:ext cx="2184623" cy="810495"/>
      </dsp:txXfrm>
    </dsp:sp>
    <dsp:sp modelId="{034B51CB-0652-41F5-A69E-286D863D75A8}">
      <dsp:nvSpPr>
        <dsp:cNvPr id="0" name=""/>
        <dsp:cNvSpPr/>
      </dsp:nvSpPr>
      <dsp:spPr>
        <a:xfrm>
          <a:off x="1084576" y="270745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C01A7-542D-43C7-959E-25D07CC40104}">
      <dsp:nvSpPr>
        <dsp:cNvPr id="0" name=""/>
        <dsp:cNvSpPr/>
      </dsp:nvSpPr>
      <dsp:spPr>
        <a:xfrm>
          <a:off x="3479688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3479688" y="4041536"/>
        <a:ext cx="2184623" cy="810495"/>
      </dsp:txXfrm>
    </dsp:sp>
    <dsp:sp modelId="{EDC72D30-DDB0-4327-8524-7A1EA8730C12}">
      <dsp:nvSpPr>
        <dsp:cNvPr id="0" name=""/>
        <dsp:cNvSpPr/>
      </dsp:nvSpPr>
      <dsp:spPr>
        <a:xfrm>
          <a:off x="3489698" y="270745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2BD55E-5201-4216-AB82-42A4A7F9EC40}">
      <dsp:nvSpPr>
        <dsp:cNvPr id="0" name=""/>
        <dsp:cNvSpPr/>
      </dsp:nvSpPr>
      <dsp:spPr>
        <a:xfrm>
          <a:off x="5882865" y="4041536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5882865" y="4041536"/>
        <a:ext cx="2184623" cy="810495"/>
      </dsp:txXfrm>
    </dsp:sp>
    <dsp:sp modelId="{C2362C2F-0955-4ED9-A595-BBD947448BB7}">
      <dsp:nvSpPr>
        <dsp:cNvPr id="0" name=""/>
        <dsp:cNvSpPr/>
      </dsp:nvSpPr>
      <dsp:spPr>
        <a:xfrm>
          <a:off x="5954951" y="2707456"/>
          <a:ext cx="2184623" cy="1505205"/>
        </a:xfrm>
        <a:prstGeom prst="round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3D136D-4E4E-4542-897C-11B15D006768}">
      <dsp:nvSpPr>
        <dsp:cNvPr id="0" name=""/>
        <dsp:cNvSpPr/>
      </dsp:nvSpPr>
      <dsp:spPr>
        <a:xfrm>
          <a:off x="2278099" y="6575698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2278099" y="6575698"/>
        <a:ext cx="2184623" cy="810495"/>
      </dsp:txXfrm>
    </dsp:sp>
    <dsp:sp modelId="{F3440F52-14FF-4382-88CD-0166BDB5F66F}">
      <dsp:nvSpPr>
        <dsp:cNvPr id="0" name=""/>
        <dsp:cNvSpPr/>
      </dsp:nvSpPr>
      <dsp:spPr>
        <a:xfrm>
          <a:off x="1084579" y="4872077"/>
          <a:ext cx="2184623" cy="1505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3713C6-C87E-4A4A-8544-908242C241E5}">
      <dsp:nvSpPr>
        <dsp:cNvPr id="0" name=""/>
        <dsp:cNvSpPr/>
      </dsp:nvSpPr>
      <dsp:spPr>
        <a:xfrm>
          <a:off x="4681277" y="6575698"/>
          <a:ext cx="2184623" cy="81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70256" rIns="270256" bIns="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800" kern="1200"/>
        </a:p>
      </dsp:txBody>
      <dsp:txXfrm>
        <a:off x="4681277" y="6575698"/>
        <a:ext cx="2184623" cy="8104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C0FFB-ECB1-4BDC-9588-47B2547F3DE9}" type="datetimeFigureOut">
              <a:rPr lang="es-ES_tradnl" smtClean="0"/>
              <a:t>09/04/2020</a:t>
            </a:fld>
            <a:endParaRPr lang="es-ES_tradnl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_tradnl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32C79-D10F-4A2B-ACD1-BE106341681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92648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32C79-D10F-4A2B-ACD1-BE106341681D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071581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32C79-D10F-4A2B-ACD1-BE106341681D}" type="slidenum">
              <a:rPr lang="es-ES_tradnl" smtClean="0"/>
              <a:t>10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07158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32C79-D10F-4A2B-ACD1-BE106341681D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07158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32C79-D10F-4A2B-ACD1-BE106341681D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07158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32C79-D10F-4A2B-ACD1-BE106341681D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07158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32C79-D10F-4A2B-ACD1-BE106341681D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071581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32C79-D10F-4A2B-ACD1-BE106341681D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071581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32C79-D10F-4A2B-ACD1-BE106341681D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071581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32C79-D10F-4A2B-ACD1-BE106341681D}" type="slidenum">
              <a:rPr lang="es-ES_tradnl" smtClean="0"/>
              <a:t>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071581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32C79-D10F-4A2B-ACD1-BE106341681D}" type="slidenum">
              <a:rPr lang="es-ES_tradnl" smtClean="0"/>
              <a:t>9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07158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s-ES_tradnl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s-ES_tradnl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3222-AB86-4188-80EB-CF268BC2528A}" type="datetimeFigureOut">
              <a:rPr lang="es-ES_tradnl" smtClean="0"/>
              <a:t>09/04/2020</a:t>
            </a:fld>
            <a:endParaRPr lang="es-ES_tradnl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8CFDD-A534-4EFC-BE35-2556741F24E3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12413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_tradnl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_tradnl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3222-AB86-4188-80EB-CF268BC2528A}" type="datetimeFigureOut">
              <a:rPr lang="es-ES_tradnl" smtClean="0"/>
              <a:t>09/04/2020</a:t>
            </a:fld>
            <a:endParaRPr lang="es-ES_tradnl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8CFDD-A534-4EFC-BE35-2556741F24E3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52436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s-ES_tradnl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_tradnl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3222-AB86-4188-80EB-CF268BC2528A}" type="datetimeFigureOut">
              <a:rPr lang="es-ES_tradnl" smtClean="0"/>
              <a:t>09/04/2020</a:t>
            </a:fld>
            <a:endParaRPr lang="es-ES_tradnl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8CFDD-A534-4EFC-BE35-2556741F24E3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16462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_tradnl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_tradnl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3222-AB86-4188-80EB-CF268BC2528A}" type="datetimeFigureOut">
              <a:rPr lang="es-ES_tradnl" smtClean="0"/>
              <a:t>09/04/2020</a:t>
            </a:fld>
            <a:endParaRPr lang="es-ES_tradnl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8CFDD-A534-4EFC-BE35-2556741F24E3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67383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s-ES_tradnl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3222-AB86-4188-80EB-CF268BC2528A}" type="datetimeFigureOut">
              <a:rPr lang="es-ES_tradnl" smtClean="0"/>
              <a:t>09/04/2020</a:t>
            </a:fld>
            <a:endParaRPr lang="es-ES_tradnl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8CFDD-A534-4EFC-BE35-2556741F24E3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04716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_tradnl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_tradnl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_tradnl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3222-AB86-4188-80EB-CF268BC2528A}" type="datetimeFigureOut">
              <a:rPr lang="es-ES_tradnl" smtClean="0"/>
              <a:t>09/04/2020</a:t>
            </a:fld>
            <a:endParaRPr lang="es-ES_tradnl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8CFDD-A534-4EFC-BE35-2556741F24E3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03124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s-ES_tradnl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_tradnl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_tradnl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3222-AB86-4188-80EB-CF268BC2528A}" type="datetimeFigureOut">
              <a:rPr lang="es-ES_tradnl" smtClean="0"/>
              <a:t>09/04/2020</a:t>
            </a:fld>
            <a:endParaRPr lang="es-ES_tradnl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8CFDD-A534-4EFC-BE35-2556741F24E3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98134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_tradnl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3222-AB86-4188-80EB-CF268BC2528A}" type="datetimeFigureOut">
              <a:rPr lang="es-ES_tradnl" smtClean="0"/>
              <a:t>09/04/2020</a:t>
            </a:fld>
            <a:endParaRPr lang="es-ES_tradnl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8CFDD-A534-4EFC-BE35-2556741F24E3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08371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3222-AB86-4188-80EB-CF268BC2528A}" type="datetimeFigureOut">
              <a:rPr lang="es-ES_tradnl" smtClean="0"/>
              <a:t>09/04/2020</a:t>
            </a:fld>
            <a:endParaRPr lang="es-ES_tradnl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8CFDD-A534-4EFC-BE35-2556741F24E3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0606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s-ES_tradnl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_tradnl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3222-AB86-4188-80EB-CF268BC2528A}" type="datetimeFigureOut">
              <a:rPr lang="es-ES_tradnl" smtClean="0"/>
              <a:t>09/04/2020</a:t>
            </a:fld>
            <a:endParaRPr lang="es-ES_tradnl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8CFDD-A534-4EFC-BE35-2556741F24E3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65546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s-ES_tradnl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3222-AB86-4188-80EB-CF268BC2528A}" type="datetimeFigureOut">
              <a:rPr lang="es-ES_tradnl" smtClean="0"/>
              <a:t>09/04/2020</a:t>
            </a:fld>
            <a:endParaRPr lang="es-ES_tradnl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8CFDD-A534-4EFC-BE35-2556741F24E3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09719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s-ES_tradnl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_tradnl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63222-AB86-4188-80EB-CF268BC2528A}" type="datetimeFigureOut">
              <a:rPr lang="es-ES_tradnl" smtClean="0"/>
              <a:t>09/04/2020</a:t>
            </a:fld>
            <a:endParaRPr lang="es-ES_tradnl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8CFDD-A534-4EFC-BE35-2556741F24E3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0402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val="1770634195"/>
              </p:ext>
            </p:extLst>
          </p:nvPr>
        </p:nvGraphicFramePr>
        <p:xfrm>
          <a:off x="0" y="1"/>
          <a:ext cx="9144000" cy="7388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0529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val="2198020808"/>
              </p:ext>
            </p:extLst>
          </p:nvPr>
        </p:nvGraphicFramePr>
        <p:xfrm>
          <a:off x="0" y="1"/>
          <a:ext cx="9144000" cy="7388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3938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val="3310828001"/>
              </p:ext>
            </p:extLst>
          </p:nvPr>
        </p:nvGraphicFramePr>
        <p:xfrm>
          <a:off x="0" y="1"/>
          <a:ext cx="9144000" cy="7388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3938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val="2446738017"/>
              </p:ext>
            </p:extLst>
          </p:nvPr>
        </p:nvGraphicFramePr>
        <p:xfrm>
          <a:off x="0" y="1"/>
          <a:ext cx="9144000" cy="7388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3938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val="1594163640"/>
              </p:ext>
            </p:extLst>
          </p:nvPr>
        </p:nvGraphicFramePr>
        <p:xfrm>
          <a:off x="0" y="1"/>
          <a:ext cx="9144000" cy="7388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3938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val="3793237267"/>
              </p:ext>
            </p:extLst>
          </p:nvPr>
        </p:nvGraphicFramePr>
        <p:xfrm>
          <a:off x="0" y="1"/>
          <a:ext cx="9144000" cy="7388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3938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val="1850460379"/>
              </p:ext>
            </p:extLst>
          </p:nvPr>
        </p:nvGraphicFramePr>
        <p:xfrm>
          <a:off x="0" y="1"/>
          <a:ext cx="9144000" cy="7388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3938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val="2116809703"/>
              </p:ext>
            </p:extLst>
          </p:nvPr>
        </p:nvGraphicFramePr>
        <p:xfrm>
          <a:off x="0" y="1"/>
          <a:ext cx="9144000" cy="7388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3938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val="1002050211"/>
              </p:ext>
            </p:extLst>
          </p:nvPr>
        </p:nvGraphicFramePr>
        <p:xfrm>
          <a:off x="0" y="1"/>
          <a:ext cx="9144000" cy="7388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3938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val="2239575988"/>
              </p:ext>
            </p:extLst>
          </p:nvPr>
        </p:nvGraphicFramePr>
        <p:xfrm>
          <a:off x="0" y="1"/>
          <a:ext cx="9144000" cy="7388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3938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</Words>
  <Application>Microsoft Office PowerPoint</Application>
  <PresentationFormat>Экран (4:3)</PresentationFormat>
  <Paragraphs>10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Зоя Смирнова</dc:creator>
  <cp:lastModifiedBy>Зоя Смирнова</cp:lastModifiedBy>
  <cp:revision>3</cp:revision>
  <dcterms:created xsi:type="dcterms:W3CDTF">2020-04-08T21:10:31Z</dcterms:created>
  <dcterms:modified xsi:type="dcterms:W3CDTF">2020-04-08T21:42:01Z</dcterms:modified>
</cp:coreProperties>
</file>