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95CBC-C9B2-485E-881C-944EA39D57EE}" type="datetimeFigureOut">
              <a:rPr lang="ru-RU" smtClean="0"/>
              <a:t>27.08.2021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17F1D-054A-4761-945B-552F49AF69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some soup.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17F1D-054A-4761-945B-552F49AF69F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214445"/>
          </a:xfrm>
        </p:spPr>
        <p:txBody>
          <a:bodyPr/>
          <a:lstStyle/>
          <a:p>
            <a:r>
              <a:rPr lang="en-US" dirty="0" smtClean="0"/>
              <a:t>There ____ _____ soup.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786058"/>
            <a:ext cx="374652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_____ </a:t>
            </a:r>
            <a:r>
              <a:rPr lang="en-US" smtClean="0"/>
              <a:t>____ biscuits.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428868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929066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572008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786322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714752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63" y="2947988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071810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_____ sandwiches.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714620"/>
            <a:ext cx="21431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8" y="2700338"/>
            <a:ext cx="21431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714620"/>
            <a:ext cx="21431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 tea.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714620"/>
            <a:ext cx="3186780" cy="2157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_____ cheese.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428868"/>
            <a:ext cx="3596062" cy="27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 plates.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71744"/>
            <a:ext cx="1478086" cy="95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214950"/>
            <a:ext cx="1478086" cy="95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857628"/>
            <a:ext cx="1478086" cy="95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428868"/>
            <a:ext cx="1478086" cy="95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000504"/>
            <a:ext cx="1478086" cy="95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 bottles of water.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857496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000372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714752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4071942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286256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000504"/>
            <a:ext cx="962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_____ salad.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500306"/>
            <a:ext cx="3883414" cy="270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 ____ cups.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8063" y="2652713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643182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429132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714884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500570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14620"/>
            <a:ext cx="204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_____ ______ pasta.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714620"/>
            <a:ext cx="4364291" cy="267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58</Words>
  <PresentationFormat>Экран (4:3)</PresentationFormat>
  <Paragraphs>12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There ____ _____ soup.</vt:lpstr>
      <vt:lpstr>There ____ _____ sandwiches.</vt:lpstr>
      <vt:lpstr>There ____ ____ tea.</vt:lpstr>
      <vt:lpstr>There ____ _____ cheese.</vt:lpstr>
      <vt:lpstr>There ____ ____ plates.</vt:lpstr>
      <vt:lpstr>There ____ ____ bottles of water.</vt:lpstr>
      <vt:lpstr>There ____ _____ salad.</vt:lpstr>
      <vt:lpstr>There ____ ____ cups.</vt:lpstr>
      <vt:lpstr>There _____ ______ pasta.</vt:lpstr>
      <vt:lpstr>There _____ ____ biscuits.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____ _____ soup.</dc:title>
  <dc:creator>Семья Кокины</dc:creator>
  <cp:lastModifiedBy>Семья Кокины</cp:lastModifiedBy>
  <cp:revision>2</cp:revision>
  <dcterms:created xsi:type="dcterms:W3CDTF">2021-08-27T12:11:06Z</dcterms:created>
  <dcterms:modified xsi:type="dcterms:W3CDTF">2021-08-27T14:41:30Z</dcterms:modified>
</cp:coreProperties>
</file>