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5"/>
            <a:ext cx="9144000" cy="1357321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/>
              <a:t>Where / you / swimming / are / ?</a:t>
            </a:r>
            <a:br>
              <a:rPr lang="en-US" sz="3800" dirty="0" smtClean="0"/>
            </a:br>
            <a:r>
              <a:rPr lang="en-US" sz="3800" dirty="0" smtClean="0"/>
              <a:t> swimming / in the swimming pool / am / I / .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cartoons / watching / they / are / where / 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200" dirty="0" smtClean="0"/>
              <a:t> at home / they / watching / are / cartoons / 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5.infourok.ru/uploads/ex/1342/000cf809-32e38370/hello_html_m5a077ce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333500"/>
            <a:ext cx="93726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800" dirty="0" smtClean="0"/>
              <a:t>is / where / she / a / riding / bike / </a:t>
            </a:r>
            <a:r>
              <a:rPr lang="en-US" sz="3800" dirty="0" smtClean="0"/>
              <a:t>?</a:t>
            </a:r>
            <a:br>
              <a:rPr lang="en-US" sz="3800" dirty="0" smtClean="0"/>
            </a:br>
            <a:r>
              <a:rPr lang="en-US" sz="3800" dirty="0" smtClean="0"/>
              <a:t> a / bike / in the park / riding / is / she </a:t>
            </a:r>
            <a:r>
              <a:rPr lang="en-US" sz="3800" dirty="0" smtClean="0"/>
              <a:t>/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www.pinclipart.com/picdir/big/47-471205_clipart-transparent-library-woman-bicycle-big-image-ri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41525"/>
            <a:ext cx="4874551" cy="531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he / flying / where / is / kite / a / 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 in the park / he / a / flying / kite / is /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www.kindpng.com/picc/m/350-3508055_menino-pipa-fly-a-kite-clipart-hd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3682519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dirty="0" smtClean="0"/>
              <a:t>you / looking for / your friends / where/ are</a:t>
            </a:r>
            <a:r>
              <a:rPr lang="en-US" sz="3400" dirty="0" smtClean="0"/>
              <a:t>/?</a:t>
            </a:r>
            <a:br>
              <a:rPr lang="en-US" sz="3400" dirty="0" smtClean="0"/>
            </a:br>
            <a:r>
              <a:rPr lang="en-US" sz="3600" dirty="0" smtClean="0"/>
              <a:t> </a:t>
            </a:r>
            <a:r>
              <a:rPr lang="en-US" sz="3400" dirty="0" smtClean="0"/>
              <a:t>are/we / our friends / looking for / at school.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yt3.ggpht.com/a/AATXAJyCOlYVHg4L-ze-pi-HE-S5h8kKP7KKMpQ1MPc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Where / you / swimming / are / ?  swimming / in the swimming pool / am / I / .</vt:lpstr>
      <vt:lpstr>cartoons / watching / they / are / where / ?  at home / they / watching / are / cartoons / .</vt:lpstr>
      <vt:lpstr>is / where / she / a / riding / bike / ?  a / bike / in the park / riding / is / she /</vt:lpstr>
      <vt:lpstr>he / flying / where / is / kite / a / ?  in the park / he / a / flying / kite / is / .</vt:lpstr>
      <vt:lpstr>you / looking for / your friends / where/ are/?  are/we / our friends / looking for / at school.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/ you / swimming / are / ?  swimming / in the swimming pool / am / I / .</dc:title>
  <dc:creator>Семья Кокины</dc:creator>
  <cp:lastModifiedBy>Семья Кокины</cp:lastModifiedBy>
  <cp:revision>1</cp:revision>
  <dcterms:created xsi:type="dcterms:W3CDTF">2021-07-21T16:53:15Z</dcterms:created>
  <dcterms:modified xsi:type="dcterms:W3CDTF">2021-07-21T17:04:42Z</dcterms:modified>
</cp:coreProperties>
</file>