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1039" r:id="rId2"/>
    <p:sldId id="1040" r:id="rId3"/>
    <p:sldId id="1041" r:id="rId4"/>
    <p:sldId id="1042" r:id="rId5"/>
    <p:sldId id="1043" r:id="rId6"/>
    <p:sldId id="1044" r:id="rId7"/>
    <p:sldId id="1049" r:id="rId8"/>
    <p:sldId id="1050" r:id="rId9"/>
    <p:sldId id="1045" r:id="rId10"/>
    <p:sldId id="1046" r:id="rId11"/>
    <p:sldId id="1047" r:id="rId12"/>
    <p:sldId id="1051" r:id="rId13"/>
    <p:sldId id="1052" r:id="rId14"/>
    <p:sldId id="1053" r:id="rId15"/>
    <p:sldId id="105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1.1" id="{26073C39-EC84-4100-B000-C72360EDAFA4}">
          <p14:sldIdLst>
            <p14:sldId id="1039"/>
            <p14:sldId id="1040"/>
            <p14:sldId id="1041"/>
            <p14:sldId id="1042"/>
            <p14:sldId id="1043"/>
            <p14:sldId id="1044"/>
            <p14:sldId id="1049"/>
            <p14:sldId id="1050"/>
            <p14:sldId id="1045"/>
            <p14:sldId id="1046"/>
            <p14:sldId id="1047"/>
            <p14:sldId id="1051"/>
            <p14:sldId id="1052"/>
            <p14:sldId id="1053"/>
            <p14:sldId id="105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453E"/>
    <a:srgbClr val="32B562"/>
    <a:srgbClr val="FFFDCD"/>
    <a:srgbClr val="EFE4B0"/>
    <a:srgbClr val="536192"/>
    <a:srgbClr val="FFEB3A"/>
    <a:srgbClr val="FFEB9A"/>
    <a:srgbClr val="B9E354"/>
    <a:srgbClr val="FFFFFF"/>
    <a:srgbClr val="E401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48521-152B-43E3-B2C1-7055DA78A0DE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8BF37-100F-4388-AE87-D696F7589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25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Guess </a:t>
            </a:r>
            <a:r>
              <a:rPr lang="en-US"/>
              <a:t>my relative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8BF37-100F-4388-AE87-D696F758911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088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ED3DD-5E8E-42E4-BF99-BA00CFBB5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86F4F9-7476-4D4B-A5B6-9A8E2FBFF1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F66534-5BC7-4790-838E-F6F6C4AF9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C7B4-C6C3-4C5E-BFA1-17EF251E4969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F3ABE2-0023-4700-B717-6E6978F34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174836-407E-4742-93A5-4E4C9EB1E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7D8D-BBED-4126-81BB-EB38027FE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907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ED03C-7ADD-44EA-91CE-CFCF848C5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9FCB5A-B5C3-4353-8721-B1A04CE77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E8CBB8-3260-4ACD-A58C-A52F690B1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C7B4-C6C3-4C5E-BFA1-17EF251E4969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F8F7AF-19BF-4782-BB4E-57FDE97E3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25B0CF-74D8-4447-8F8C-84BEE2F98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7D8D-BBED-4126-81BB-EB38027FE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955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EE53E95-4394-4D89-A7D1-7CFE2CB579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BC7864-30A4-4945-B9FF-61BBFF742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69D49F-6B4B-4F50-954C-1CC756F72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C7B4-C6C3-4C5E-BFA1-17EF251E4969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E2F3CA-5814-4185-A872-FBC9E8312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A20624-ECE5-4003-9143-47C1F9175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7D8D-BBED-4126-81BB-EB38027FE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63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114A81-4A5E-4DE9-AD44-B45303A1B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8E4566-ECDD-4AAD-B11F-BFE83B5A6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328176-3EDA-4C56-B4B4-592EC7EB5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C7B4-C6C3-4C5E-BFA1-17EF251E4969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15DB35-B24B-49B8-B072-FEB2BC4C5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D80D8F-BFC3-4C1A-8826-1E32FB2AA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7D8D-BBED-4126-81BB-EB38027FE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113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2F5CF-609F-44A0-B636-729DF1F07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4BF20B-DB9F-4D27-A36E-DCB0BD3AC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714B4A-2D63-49D8-8E56-D46BBA931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C7B4-C6C3-4C5E-BFA1-17EF251E4969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468CA-2833-403D-8E3E-EDE942EC4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C9F656-B2C7-4110-BCEF-01AF72C35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7D8D-BBED-4126-81BB-EB38027FE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944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4B418-97A7-4E0A-9C9E-1B608E704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8566E7-878C-4B75-A46C-94DAEAF33F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D664B6-8754-4C25-898E-29199CBDE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0B20D6-9EA0-4D9D-9671-51FADB5C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C7B4-C6C3-4C5E-BFA1-17EF251E4969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84AF30-6B62-4E44-8A8B-F2F3A3E9A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85407B-7A3B-4E35-B907-5DDAF513C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7D8D-BBED-4126-81BB-EB38027FE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324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06A67-2D3A-4DA7-9156-414AFFE43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1544F7-F4DA-43BB-A83A-EB416CE5B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FB6F52-129B-486E-B822-D048830DB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039E31-03B4-4505-BC9C-409ABFE124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F4C08A-F2C8-4780-87C3-98291B2E97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24AA161-E35B-4195-AC7E-0156ABB38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C7B4-C6C3-4C5E-BFA1-17EF251E4969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1B334AB-5E83-4EDC-B57B-F285C03EE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481E304-A855-4C0D-981E-1AC4A4184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7D8D-BBED-4126-81BB-EB38027FE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557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D30D5A-2426-4F5E-B9D1-4C8116DD2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DBA4C6B-1C49-463C-8474-D93C28683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C7B4-C6C3-4C5E-BFA1-17EF251E4969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2FA54D-CB77-49AA-B717-F6446DFEE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1EA7DB-C308-4FAC-9819-B0B225E8C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7D8D-BBED-4126-81BB-EB38027FE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788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264F03E-16A4-4F71-A6EF-7F945DF48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C7B4-C6C3-4C5E-BFA1-17EF251E4969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1F1822-093F-4B57-BBBA-BB8348154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D0687A-B5BD-4921-B49B-BE5B66F4E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7D8D-BBED-4126-81BB-EB38027FE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60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4D2501-0071-4EB1-85E0-CBF8ECB24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E82392-5453-40CF-96B7-4AD5F37C8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213D90-A096-4996-ACDF-ACC0ADAFA0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037016-BA3E-45A4-9A62-26A8E0C4C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C7B4-C6C3-4C5E-BFA1-17EF251E4969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6FC34C-A953-48C5-B231-934189BA1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F9FE71-77EC-4CD2-9CD9-7F43A197C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7D8D-BBED-4126-81BB-EB38027FE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679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ECC5FD-D1F6-41AA-820A-F4400C2A4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CCED8DA-42F9-49B6-9513-87E10D455D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3239EE-7515-4CE6-8BA6-7632BE357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1A0D81-FB48-4F44-8DA1-9F73F391D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C7B4-C6C3-4C5E-BFA1-17EF251E4969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DBA2C0-7B88-4BA3-98E4-D21716E28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445BA3-979C-4E54-BBB3-88081E7EE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7D8D-BBED-4126-81BB-EB38027FE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309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B78AC-18D0-401B-A9E9-057CD868D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B53C14-37E5-4945-8B63-A7DCE141A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8470EC-453F-40F3-877D-90C33A3F50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8C7B4-C6C3-4C5E-BFA1-17EF251E4969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87FBBE-B3EB-45E7-8760-C636FE6546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F51088-3AC8-41CE-BE6B-C4D60378E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D7D8D-BBED-4126-81BB-EB38027FE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52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hyperlink" Target="https://wordwall.net/resource/10190990" TargetMode="Externa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hyperlink" Target="https://vk.com/englishtutorforteens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1.jpe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7.png"/><Relationship Id="rId4" Type="http://schemas.openxmlformats.org/officeDocument/2006/relationships/hyperlink" Target="https://vk.com/englishtutorforteens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student.vznaniya.ru/home/lesson/190833/Flashcard/?slug=CB9nJ8zf&amp;onlypreview=true" TargetMode="External"/><Relationship Id="rId3" Type="http://schemas.openxmlformats.org/officeDocument/2006/relationships/hyperlink" Target="https://vk.com/englishtutorforteens" TargetMode="External"/><Relationship Id="rId7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quizlet.com/_a2kfnn?x=1jqt&amp;i=1bxx6d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7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0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s://wordwall.net/resource/20394564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hyperlink" Target="https://vk.com/englishtutorforteens" TargetMode="External"/><Relationship Id="rId4" Type="http://schemas.openxmlformats.org/officeDocument/2006/relationships/image" Target="../media/image1.jpe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s://vk.com/englishtutorforteens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hyperlink" Target="https://wordwall.net/resource/20396797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vk.com/englishtutorforteens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ordwall.net/resource/20396869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vk.com/englishtutorforteens" TargetMode="External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261AD4E1-9000-46AA-A547-63C982DDFF6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0587AEF1-56BA-45C2-BD9F-DBAAA7DBDB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>
              <a:hlinkClick r:id="rId3"/>
              <a:extLst>
                <a:ext uri="{FF2B5EF4-FFF2-40B4-BE49-F238E27FC236}">
                  <a16:creationId xmlns:a16="http://schemas.microsoft.com/office/drawing/2014/main" id="{463D3D68-2EBE-4C53-9546-B1BCAED0C382}"/>
                </a:ext>
              </a:extLst>
            </p:cNvPr>
            <p:cNvSpPr/>
            <p:nvPr/>
          </p:nvSpPr>
          <p:spPr>
            <a:xfrm>
              <a:off x="10536072" y="6398858"/>
              <a:ext cx="15480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22631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45262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67894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90525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1131570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1357884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1584198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1810512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err="1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Edwardian Script ITC" panose="030303020407070D0804" pitchFamily="66" charset="0"/>
                </a:rPr>
                <a:t>IrinaPapakhina</a:t>
              </a:r>
              <a:endParaRPr lang="ru-RU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endParaRPr>
            </a:p>
          </p:txBody>
        </p:sp>
      </p:grpSp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F74330C5-0F82-42F5-84A4-BA7F267B8C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215" y="4598551"/>
            <a:ext cx="6163700" cy="859511"/>
          </a:xfrm>
          <a:prstGeom prst="rect">
            <a:avLst/>
          </a:prstGeom>
          <a:ln w="28575">
            <a:solidFill>
              <a:srgbClr val="FFEB3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A912BC-9AB0-4B5C-BDAC-C2553B1649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0961" y="1419320"/>
            <a:ext cx="2785439" cy="1759911"/>
          </a:xfrm>
          <a:prstGeom prst="rect">
            <a:avLst/>
          </a:prstGeom>
          <a:ln w="28575">
            <a:solidFill>
              <a:srgbClr val="FFEB3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C98F3CE-6379-4B5B-8CB3-304E69E990A0}"/>
              </a:ext>
            </a:extLst>
          </p:cNvPr>
          <p:cNvSpPr/>
          <p:nvPr/>
        </p:nvSpPr>
        <p:spPr>
          <a:xfrm>
            <a:off x="3676738" y="3063592"/>
            <a:ext cx="833883" cy="1631216"/>
          </a:xfrm>
          <a:prstGeom prst="rect">
            <a:avLst/>
          </a:prstGeom>
          <a:solidFill>
            <a:srgbClr val="FFFFFF"/>
          </a:solidFill>
          <a:ln w="28575">
            <a:solidFill>
              <a:srgbClr val="FFEB3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>
                <a:ln w="0"/>
                <a:solidFill>
                  <a:srgbClr val="E4013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RU" sz="10000" b="1" cap="none" spc="0" dirty="0">
              <a:ln w="0"/>
              <a:solidFill>
                <a:srgbClr val="E4013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0570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80121F2-65A3-461A-A5E0-E428F80F075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C3DBE3D-65D5-490C-B8D3-8FDD4A3C64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>
              <a:hlinkClick r:id="rId3"/>
              <a:extLst>
                <a:ext uri="{FF2B5EF4-FFF2-40B4-BE49-F238E27FC236}">
                  <a16:creationId xmlns:a16="http://schemas.microsoft.com/office/drawing/2014/main" id="{A6B0192B-62C5-43B2-9E2B-BA9922467698}"/>
                </a:ext>
              </a:extLst>
            </p:cNvPr>
            <p:cNvSpPr/>
            <p:nvPr/>
          </p:nvSpPr>
          <p:spPr>
            <a:xfrm>
              <a:off x="10536072" y="6398858"/>
              <a:ext cx="15480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22631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45262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67894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90525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1131570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1357884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1584198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1810512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err="1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Edwardian Script ITC" panose="030303020407070D0804" pitchFamily="66" charset="0"/>
                </a:rPr>
                <a:t>IrinaPapakhina</a:t>
              </a:r>
              <a:endParaRPr lang="ru-RU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EC98312-1739-4FF8-A58C-4DD5A9103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2813" r="4213" b="21694"/>
          <a:stretch/>
        </p:blipFill>
        <p:spPr bwMode="auto">
          <a:xfrm>
            <a:off x="329505" y="127382"/>
            <a:ext cx="11613966" cy="684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A6E829-D067-4CD9-AC75-50D8CD301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2950" y="2823648"/>
            <a:ext cx="4996502" cy="375781"/>
          </a:xfrm>
          <a:prstGeom prst="rect">
            <a:avLst/>
          </a:prstGeom>
          <a:ln w="28575">
            <a:solidFill>
              <a:srgbClr val="32B56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F76E13A-32B9-48C7-989F-795D8BA654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3996" y="3505627"/>
            <a:ext cx="4449170" cy="1999098"/>
          </a:xfrm>
          <a:prstGeom prst="rect">
            <a:avLst/>
          </a:prstGeom>
          <a:ln w="28575">
            <a:solidFill>
              <a:srgbClr val="32B56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78E6765-5195-47E3-ACE8-26E24D7C34A1}"/>
              </a:ext>
            </a:extLst>
          </p:cNvPr>
          <p:cNvSpPr/>
          <p:nvPr/>
        </p:nvSpPr>
        <p:spPr>
          <a:xfrm>
            <a:off x="6557161" y="1392031"/>
            <a:ext cx="2795509" cy="707886"/>
          </a:xfrm>
          <a:prstGeom prst="rect">
            <a:avLst/>
          </a:prstGeom>
          <a:solidFill>
            <a:schemeClr val="bg1"/>
          </a:solidFill>
          <a:ln>
            <a:solidFill>
              <a:srgbClr val="32B56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i="1" dirty="0">
                <a:ln w="0"/>
              </a:rPr>
              <a:t>Complete the sentences.</a:t>
            </a:r>
          </a:p>
          <a:p>
            <a:pPr algn="ctr"/>
            <a:r>
              <a:rPr lang="en-US" sz="2000" i="1" dirty="0">
                <a:ln w="0"/>
              </a:rPr>
              <a:t>Use the words in the box.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59F8A69-3FAE-47A0-9D6F-02CFA74A9656}"/>
              </a:ext>
            </a:extLst>
          </p:cNvPr>
          <p:cNvSpPr/>
          <p:nvPr/>
        </p:nvSpPr>
        <p:spPr>
          <a:xfrm>
            <a:off x="7161872" y="3713315"/>
            <a:ext cx="8931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i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Paul’s</a:t>
            </a:r>
            <a:endParaRPr lang="ru-RU" sz="3200" b="0" i="1" cap="none" spc="0" dirty="0">
              <a:ln w="0"/>
              <a:solidFill>
                <a:schemeClr val="accent5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1CE5ECC-B664-42A3-B4F7-8265AAC7D409}"/>
              </a:ext>
            </a:extLst>
          </p:cNvPr>
          <p:cNvSpPr/>
          <p:nvPr/>
        </p:nvSpPr>
        <p:spPr>
          <a:xfrm>
            <a:off x="6738616" y="3906657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i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Rose’s / Paul’s</a:t>
            </a:r>
            <a:endParaRPr lang="ru-RU" sz="3200" b="0" i="1" cap="none" spc="0" dirty="0">
              <a:ln w="0"/>
              <a:solidFill>
                <a:schemeClr val="accent5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2C7DBDA-3912-4E5D-B74B-CD45A4059EA6}"/>
              </a:ext>
            </a:extLst>
          </p:cNvPr>
          <p:cNvSpPr/>
          <p:nvPr/>
        </p:nvSpPr>
        <p:spPr>
          <a:xfrm>
            <a:off x="6641412" y="4236478"/>
            <a:ext cx="19159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i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Peter’s / Julia’s</a:t>
            </a:r>
            <a:endParaRPr lang="ru-RU" sz="3200" b="0" i="1" cap="none" spc="0" dirty="0">
              <a:ln w="0"/>
              <a:solidFill>
                <a:schemeClr val="accent5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E037AAA-9F99-40B7-BA40-57856B46DD41}"/>
              </a:ext>
            </a:extLst>
          </p:cNvPr>
          <p:cNvSpPr/>
          <p:nvPr/>
        </p:nvSpPr>
        <p:spPr>
          <a:xfrm>
            <a:off x="8124944" y="4550377"/>
            <a:ext cx="18421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i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Julia’s / Paul’s</a:t>
            </a:r>
            <a:endParaRPr lang="ru-RU" sz="3200" b="0" i="1" cap="none" spc="0" dirty="0">
              <a:ln w="0"/>
              <a:solidFill>
                <a:schemeClr val="accent5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CB3EE81-5417-409E-AFF4-D4AF3BDD65DF}"/>
              </a:ext>
            </a:extLst>
          </p:cNvPr>
          <p:cNvSpPr/>
          <p:nvPr/>
        </p:nvSpPr>
        <p:spPr>
          <a:xfrm>
            <a:off x="6623690" y="4905222"/>
            <a:ext cx="18421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i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Tom’s / Anna’s</a:t>
            </a:r>
            <a:endParaRPr lang="ru-RU" sz="3200" b="0" i="1" cap="none" spc="0" dirty="0">
              <a:ln w="0"/>
              <a:solidFill>
                <a:schemeClr val="accent5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  <p:pic>
        <p:nvPicPr>
          <p:cNvPr id="19" name="Рисунок 18" descr="Изображение выглядит как текст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3343C1ED-7F43-484B-B61E-ABC2D838C7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318" y="505392"/>
            <a:ext cx="4554949" cy="5893466"/>
          </a:xfrm>
          <a:prstGeom prst="rect">
            <a:avLst/>
          </a:prstGeom>
          <a:ln w="28575">
            <a:solidFill>
              <a:srgbClr val="32B56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2631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E19EDD9-056F-4CAE-9C81-42565C483B0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E0526876-253F-4F01-9B61-A06D10EE65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>
              <a:hlinkClick r:id="rId3"/>
              <a:extLst>
                <a:ext uri="{FF2B5EF4-FFF2-40B4-BE49-F238E27FC236}">
                  <a16:creationId xmlns:a16="http://schemas.microsoft.com/office/drawing/2014/main" id="{B2AB425A-B2AC-416F-B3D5-6C57A8F23B20}"/>
                </a:ext>
              </a:extLst>
            </p:cNvPr>
            <p:cNvSpPr/>
            <p:nvPr/>
          </p:nvSpPr>
          <p:spPr>
            <a:xfrm>
              <a:off x="10536072" y="6398858"/>
              <a:ext cx="15480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22631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45262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67894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90525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1131570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1357884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1584198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1810512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err="1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Edwardian Script ITC" panose="030303020407070D0804" pitchFamily="66" charset="0"/>
                </a:rPr>
                <a:t>IrinaPapakhina</a:t>
              </a:r>
              <a:endParaRPr lang="ru-RU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endParaRPr>
            </a:p>
          </p:txBody>
        </p:sp>
      </p:grpSp>
      <p:pic>
        <p:nvPicPr>
          <p:cNvPr id="7" name="Picture 4">
            <a:extLst>
              <a:ext uri="{FF2B5EF4-FFF2-40B4-BE49-F238E27FC236}">
                <a16:creationId xmlns:a16="http://schemas.microsoft.com/office/drawing/2014/main" id="{7BF1B08C-30E8-4204-BC18-4A1A2334D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2813" r="4213" b="21694"/>
          <a:stretch/>
        </p:blipFill>
        <p:spPr bwMode="auto">
          <a:xfrm>
            <a:off x="329505" y="127382"/>
            <a:ext cx="11613966" cy="684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hlinkClick r:id="rId5"/>
            <a:extLst>
              <a:ext uri="{FF2B5EF4-FFF2-40B4-BE49-F238E27FC236}">
                <a16:creationId xmlns:a16="http://schemas.microsoft.com/office/drawing/2014/main" id="{721FB64B-B1DF-4C3A-ABD8-84447DA409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4305" y="1906600"/>
            <a:ext cx="4825539" cy="2713041"/>
          </a:xfrm>
          <a:prstGeom prst="rect">
            <a:avLst/>
          </a:prstGeom>
          <a:ln w="28575">
            <a:solidFill>
              <a:srgbClr val="32B56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Изображение выглядит как текст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78AF6225-15B4-49CB-B551-192EF3C613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318" y="505392"/>
            <a:ext cx="4554949" cy="5893466"/>
          </a:xfrm>
          <a:prstGeom prst="rect">
            <a:avLst/>
          </a:prstGeom>
          <a:ln w="28575">
            <a:solidFill>
              <a:srgbClr val="32B56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4132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7BE15F7-718B-41C9-B0EA-6926F2A9A08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6417B69-D63A-4541-9D55-CDD66C5851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>
              <a:hlinkClick r:id="rId5"/>
              <a:extLst>
                <a:ext uri="{FF2B5EF4-FFF2-40B4-BE49-F238E27FC236}">
                  <a16:creationId xmlns:a16="http://schemas.microsoft.com/office/drawing/2014/main" id="{095BA62F-EAF7-4540-B2E2-743C9C496630}"/>
                </a:ext>
              </a:extLst>
            </p:cNvPr>
            <p:cNvSpPr/>
            <p:nvPr/>
          </p:nvSpPr>
          <p:spPr>
            <a:xfrm>
              <a:off x="10536072" y="6398858"/>
              <a:ext cx="15480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22631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45262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67894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90525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1131570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1357884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1584198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1810512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err="1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Edwardian Script ITC" panose="030303020407070D0804" pitchFamily="66" charset="0"/>
                </a:rPr>
                <a:t>IrinaPapakhina</a:t>
              </a:r>
              <a:endParaRPr lang="ru-RU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4197299-2789-42EB-9C91-08E8D26C73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2813" r="4213" b="21694"/>
          <a:stretch/>
        </p:blipFill>
        <p:spPr bwMode="auto">
          <a:xfrm>
            <a:off x="329505" y="127382"/>
            <a:ext cx="11613966" cy="684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4BDF97-0F9B-4810-B0C1-F1F71EC9E51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2915"/>
          <a:stretch/>
        </p:blipFill>
        <p:spPr>
          <a:xfrm>
            <a:off x="6325758" y="634483"/>
            <a:ext cx="4505399" cy="361746"/>
          </a:xfrm>
          <a:prstGeom prst="rect">
            <a:avLst/>
          </a:prstGeom>
          <a:ln>
            <a:solidFill>
              <a:srgbClr val="32B56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5A4E60E-6B4A-4258-A344-97DD4AAF02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1312" y="1129278"/>
            <a:ext cx="4044242" cy="5158472"/>
          </a:xfrm>
          <a:prstGeom prst="rect">
            <a:avLst/>
          </a:prstGeom>
          <a:ln w="28575">
            <a:solidFill>
              <a:srgbClr val="32B56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1_17">
            <a:hlinkClick r:id="" action="ppaction://media"/>
            <a:extLst>
              <a:ext uri="{FF2B5EF4-FFF2-40B4-BE49-F238E27FC236}">
                <a16:creationId xmlns:a16="http://schemas.microsoft.com/office/drawing/2014/main" id="{FCEDF604-737B-42AD-A63C-1C7C5B1BD8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182891" y="519678"/>
            <a:ext cx="609600" cy="609600"/>
          </a:xfrm>
          <a:prstGeom prst="rect">
            <a:avLst/>
          </a:prstGeom>
          <a:solidFill>
            <a:srgbClr val="E0453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id="{C0199C66-2A5D-4487-9424-60B65A5EA662}"/>
              </a:ext>
            </a:extLst>
          </p:cNvPr>
          <p:cNvSpPr/>
          <p:nvPr/>
        </p:nvSpPr>
        <p:spPr>
          <a:xfrm>
            <a:off x="9356839" y="2596901"/>
            <a:ext cx="274463" cy="26276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A9124E89-347B-48A6-8834-BCDA86E435FC}"/>
              </a:ext>
            </a:extLst>
          </p:cNvPr>
          <p:cNvSpPr/>
          <p:nvPr/>
        </p:nvSpPr>
        <p:spPr>
          <a:xfrm>
            <a:off x="7869225" y="4275577"/>
            <a:ext cx="274463" cy="26276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BC23CA45-5C38-4F14-BAE5-D2E6BF3CEE8B}"/>
              </a:ext>
            </a:extLst>
          </p:cNvPr>
          <p:cNvSpPr/>
          <p:nvPr/>
        </p:nvSpPr>
        <p:spPr>
          <a:xfrm>
            <a:off x="9698032" y="4302872"/>
            <a:ext cx="274463" cy="26276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A9B67F55-C76F-439A-B2F2-04680FE613CA}"/>
              </a:ext>
            </a:extLst>
          </p:cNvPr>
          <p:cNvSpPr/>
          <p:nvPr/>
        </p:nvSpPr>
        <p:spPr>
          <a:xfrm>
            <a:off x="7664508" y="6022492"/>
            <a:ext cx="274463" cy="26276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426FFC1E-D930-4A26-921B-5DCB6994485A}"/>
              </a:ext>
            </a:extLst>
          </p:cNvPr>
          <p:cNvSpPr/>
          <p:nvPr/>
        </p:nvSpPr>
        <p:spPr>
          <a:xfrm>
            <a:off x="9220358" y="5981549"/>
            <a:ext cx="274463" cy="26276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Рисунок 14" descr="Изображение выглядит как текст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CF21BD05-67AA-40B5-A6D9-B11BA9769C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7318" y="505392"/>
            <a:ext cx="4554949" cy="5893466"/>
          </a:xfrm>
          <a:prstGeom prst="rect">
            <a:avLst/>
          </a:prstGeom>
          <a:ln w="28575">
            <a:solidFill>
              <a:srgbClr val="32B56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9303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05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ED829CB-0F5A-4255-AF5C-1CAF738D3F2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C25BF42-1A93-46FF-A61B-7B6CDBD90C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>
              <a:hlinkClick r:id="rId4"/>
              <a:extLst>
                <a:ext uri="{FF2B5EF4-FFF2-40B4-BE49-F238E27FC236}">
                  <a16:creationId xmlns:a16="http://schemas.microsoft.com/office/drawing/2014/main" id="{3AF9CC18-6C37-4D17-9E8D-07E7E2CE7429}"/>
                </a:ext>
              </a:extLst>
            </p:cNvPr>
            <p:cNvSpPr/>
            <p:nvPr/>
          </p:nvSpPr>
          <p:spPr>
            <a:xfrm>
              <a:off x="10536072" y="6398858"/>
              <a:ext cx="15480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22631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45262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67894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90525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1131570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1357884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1584198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1810512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err="1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Edwardian Script ITC" panose="030303020407070D0804" pitchFamily="66" charset="0"/>
                </a:rPr>
                <a:t>IrinaPapakhina</a:t>
              </a:r>
              <a:endParaRPr lang="ru-RU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B737A38-B43B-404C-9065-034407A03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2813" r="4213" b="21694"/>
          <a:stretch/>
        </p:blipFill>
        <p:spPr bwMode="auto">
          <a:xfrm>
            <a:off x="329505" y="127382"/>
            <a:ext cx="11613966" cy="684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BFFD0A-8210-447E-9D80-E962DCE921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912" y="3333750"/>
            <a:ext cx="1400175" cy="190500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44BAB8A-5B46-4FF3-9DFF-36F464CBE5B8}"/>
              </a:ext>
            </a:extLst>
          </p:cNvPr>
          <p:cNvGrpSpPr/>
          <p:nvPr/>
        </p:nvGrpSpPr>
        <p:grpSpPr>
          <a:xfrm>
            <a:off x="3636808" y="1831763"/>
            <a:ext cx="4918384" cy="3542256"/>
            <a:chOff x="3636808" y="1831763"/>
            <a:chExt cx="4918384" cy="3542256"/>
          </a:xfrm>
        </p:grpSpPr>
        <p:pic>
          <p:nvPicPr>
            <p:cNvPr id="7" name="Рисунок 6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BDBC43BB-54A2-4CF5-909D-4263B52E2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36808" y="1831763"/>
              <a:ext cx="4918384" cy="3542256"/>
            </a:xfrm>
            <a:prstGeom prst="rect">
              <a:avLst/>
            </a:prstGeom>
            <a:ln w="28575">
              <a:solidFill>
                <a:srgbClr val="32B562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AC5A9C83-4EF4-4E9E-B4B9-F09CBBF1B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87234" y="1832490"/>
              <a:ext cx="1400175" cy="119140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20367586-ADF0-42C8-8BA4-AED19447C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95156" y="1832488"/>
              <a:ext cx="1400175" cy="190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2463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C7433D7-07AE-4CD1-9B79-5F7B58410F6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CFBD71A-7086-406C-A07B-0E4EE9DFD6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>
              <a:hlinkClick r:id="rId3"/>
              <a:extLst>
                <a:ext uri="{FF2B5EF4-FFF2-40B4-BE49-F238E27FC236}">
                  <a16:creationId xmlns:a16="http://schemas.microsoft.com/office/drawing/2014/main" id="{B56BA794-F5E3-41B1-A51F-5D6DDEDF2081}"/>
                </a:ext>
              </a:extLst>
            </p:cNvPr>
            <p:cNvSpPr/>
            <p:nvPr/>
          </p:nvSpPr>
          <p:spPr>
            <a:xfrm>
              <a:off x="10536072" y="6398858"/>
              <a:ext cx="15480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22631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45262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67894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90525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1131570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1357884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1584198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1810512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err="1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Edwardian Script ITC" panose="030303020407070D0804" pitchFamily="66" charset="0"/>
                </a:rPr>
                <a:t>IrinaPapakhina</a:t>
              </a:r>
              <a:endParaRPr lang="ru-RU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393A192-BCA3-4616-BB48-D0E20070F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2813" r="4213" b="21694"/>
          <a:stretch/>
        </p:blipFill>
        <p:spPr bwMode="auto">
          <a:xfrm>
            <a:off x="289017" y="127381"/>
            <a:ext cx="11613966" cy="684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Изображение выглядит как текст, газет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B1E25883-7A78-44A6-832A-9772606913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4133" y="800282"/>
            <a:ext cx="3971925" cy="5495925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&#10;&#10;Автоматически созданное описание">
            <a:hlinkClick r:id="rId6"/>
            <a:extLst>
              <a:ext uri="{FF2B5EF4-FFF2-40B4-BE49-F238E27FC236}">
                <a16:creationId xmlns:a16="http://schemas.microsoft.com/office/drawing/2014/main" id="{8F613847-D05B-461C-8653-1C23EE850C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5944" y="2026053"/>
            <a:ext cx="1095375" cy="485775"/>
          </a:xfrm>
          <a:prstGeom prst="rect">
            <a:avLst/>
          </a:prstGeom>
        </p:spPr>
      </p:pic>
      <p:pic>
        <p:nvPicPr>
          <p:cNvPr id="11" name="Рисунок 10">
            <a:hlinkClick r:id="rId8"/>
            <a:extLst>
              <a:ext uri="{FF2B5EF4-FFF2-40B4-BE49-F238E27FC236}">
                <a16:creationId xmlns:a16="http://schemas.microsoft.com/office/drawing/2014/main" id="{5AAF8527-04F7-42EF-9E05-0E1265A278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0686" y="2771277"/>
            <a:ext cx="266700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19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AFFDAC2-737E-4014-9B3D-BCFA74A85AC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04F96A0-E8A3-447B-B1E1-68FE290002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>
              <a:hlinkClick r:id="rId3"/>
              <a:extLst>
                <a:ext uri="{FF2B5EF4-FFF2-40B4-BE49-F238E27FC236}">
                  <a16:creationId xmlns:a16="http://schemas.microsoft.com/office/drawing/2014/main" id="{7EDD3287-E5B4-4CF0-81B9-FD5BECBB7264}"/>
                </a:ext>
              </a:extLst>
            </p:cNvPr>
            <p:cNvSpPr/>
            <p:nvPr/>
          </p:nvSpPr>
          <p:spPr>
            <a:xfrm>
              <a:off x="10536072" y="6398858"/>
              <a:ext cx="15480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22631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45262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67894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90525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1131570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1357884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1584198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1810512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err="1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Edwardian Script ITC" panose="030303020407070D0804" pitchFamily="66" charset="0"/>
                </a:rPr>
                <a:t>IrinaPapakhina</a:t>
              </a:r>
              <a:endParaRPr lang="ru-RU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73715BE-DA95-41C9-B97F-3A81FEBBB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2813" r="4213" b="21694"/>
          <a:stretch/>
        </p:blipFill>
        <p:spPr bwMode="auto">
          <a:xfrm>
            <a:off x="329505" y="127382"/>
            <a:ext cx="11613966" cy="684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74548AF-9290-4F0D-83D1-F3E9E002EF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3125" y="1319039"/>
            <a:ext cx="8086725" cy="4676775"/>
          </a:xfrm>
          <a:prstGeom prst="rect">
            <a:avLst/>
          </a:prstGeom>
          <a:ln w="28575">
            <a:solidFill>
              <a:srgbClr val="32B56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script">
            <a:extLst>
              <a:ext uri="{FF2B5EF4-FFF2-40B4-BE49-F238E27FC236}">
                <a16:creationId xmlns:a16="http://schemas.microsoft.com/office/drawing/2014/main" id="{99DD5A8C-EB28-4661-A644-1EF2760DE9FE}"/>
              </a:ext>
            </a:extLst>
          </p:cNvPr>
          <p:cNvSpPr/>
          <p:nvPr/>
        </p:nvSpPr>
        <p:spPr>
          <a:xfrm>
            <a:off x="5193951" y="655183"/>
            <a:ext cx="1885070" cy="400110"/>
          </a:xfrm>
          <a:prstGeom prst="rect">
            <a:avLst/>
          </a:prstGeom>
          <a:solidFill>
            <a:srgbClr val="E0453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check</a:t>
            </a:r>
            <a:endParaRPr lang="ru-RU" sz="2000" b="1" dirty="0"/>
          </a:p>
        </p:txBody>
      </p:sp>
      <p:pic>
        <p:nvPicPr>
          <p:cNvPr id="18" name="Рисунок 1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7E053A7-4A64-41AD-9ADE-515DE7A2CF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9024" y="2729459"/>
            <a:ext cx="4294925" cy="1855933"/>
          </a:xfrm>
          <a:prstGeom prst="rect">
            <a:avLst/>
          </a:prstGeom>
          <a:ln w="28575">
            <a:solidFill>
              <a:srgbClr val="E0453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2180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8828641-2CEE-432A-8CA8-9555003A477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98727567-C3E6-4CF5-BE3B-3DB4B43FC4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>
              <a:hlinkClick r:id="rId3"/>
              <a:extLst>
                <a:ext uri="{FF2B5EF4-FFF2-40B4-BE49-F238E27FC236}">
                  <a16:creationId xmlns:a16="http://schemas.microsoft.com/office/drawing/2014/main" id="{0B4B0F8B-AAA5-4BF2-B79A-B286FE4A6E2C}"/>
                </a:ext>
              </a:extLst>
            </p:cNvPr>
            <p:cNvSpPr/>
            <p:nvPr/>
          </p:nvSpPr>
          <p:spPr>
            <a:xfrm>
              <a:off x="10536072" y="6398858"/>
              <a:ext cx="15480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22631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45262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67894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90525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1131570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1357884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1584198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1810512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err="1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Edwardian Script ITC" panose="030303020407070D0804" pitchFamily="66" charset="0"/>
                </a:rPr>
                <a:t>IrinaPapakhina</a:t>
              </a:r>
              <a:endParaRPr lang="ru-RU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endParaRPr>
            </a:p>
          </p:txBody>
        </p:sp>
      </p:grpSp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087D147-60D2-4D99-B97E-06EAEFF43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760" y="3350505"/>
            <a:ext cx="1981200" cy="533400"/>
          </a:xfrm>
          <a:prstGeom prst="rect">
            <a:avLst/>
          </a:prstGeom>
          <a:ln w="28575">
            <a:solidFill>
              <a:srgbClr val="32B56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783C53A5-4B3F-4BBF-BDED-C7A3499E60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958" y="2561092"/>
            <a:ext cx="4626805" cy="645195"/>
          </a:xfrm>
          <a:prstGeom prst="rect">
            <a:avLst/>
          </a:prstGeom>
          <a:ln w="28575">
            <a:solidFill>
              <a:srgbClr val="32B56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209CC2-3EC2-4F2B-80DB-91EF18378B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8785" y="4028122"/>
            <a:ext cx="3867150" cy="304800"/>
          </a:xfrm>
          <a:prstGeom prst="rect">
            <a:avLst/>
          </a:prstGeom>
          <a:ln w="28575">
            <a:solidFill>
              <a:srgbClr val="32B56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99EA066-37B5-4A8D-BCBD-D4F7ED4D08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0640" y="1700653"/>
            <a:ext cx="1143440" cy="716221"/>
          </a:xfrm>
          <a:prstGeom prst="rect">
            <a:avLst/>
          </a:prstGeom>
          <a:ln w="28575">
            <a:solidFill>
              <a:srgbClr val="32B56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2129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9EF2DC4-0801-4B17-9E8E-7744E33155F3}"/>
              </a:ext>
            </a:extLst>
          </p:cNvPr>
          <p:cNvGrpSpPr/>
          <p:nvPr/>
        </p:nvGrpSpPr>
        <p:grpSpPr>
          <a:xfrm>
            <a:off x="0" y="14068"/>
            <a:ext cx="12192000" cy="6858000"/>
            <a:chOff x="0" y="0"/>
            <a:chExt cx="12192000" cy="685800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2F130FAD-F9EC-40EA-A51C-7B0698E581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>
              <a:hlinkClick r:id="rId3"/>
              <a:extLst>
                <a:ext uri="{FF2B5EF4-FFF2-40B4-BE49-F238E27FC236}">
                  <a16:creationId xmlns:a16="http://schemas.microsoft.com/office/drawing/2014/main" id="{E89061AA-C352-4776-835E-68A92B64D3DB}"/>
                </a:ext>
              </a:extLst>
            </p:cNvPr>
            <p:cNvSpPr/>
            <p:nvPr/>
          </p:nvSpPr>
          <p:spPr>
            <a:xfrm>
              <a:off x="10536072" y="6398858"/>
              <a:ext cx="15480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22631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45262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67894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90525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1131570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1357884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1584198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1810512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err="1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Edwardian Script ITC" panose="030303020407070D0804" pitchFamily="66" charset="0"/>
                </a:rPr>
                <a:t>IrinaPapakhina</a:t>
              </a:r>
              <a:endParaRPr lang="ru-RU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endParaRPr>
            </a:p>
          </p:txBody>
        </p:sp>
      </p:grpSp>
      <p:pic>
        <p:nvPicPr>
          <p:cNvPr id="13" name="Picture 4">
            <a:extLst>
              <a:ext uri="{FF2B5EF4-FFF2-40B4-BE49-F238E27FC236}">
                <a16:creationId xmlns:a16="http://schemas.microsoft.com/office/drawing/2014/main" id="{E8BB3C09-B3EB-4C71-BB9C-38F0273E7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2813" r="4213" b="21694"/>
          <a:stretch/>
        </p:blipFill>
        <p:spPr bwMode="auto">
          <a:xfrm>
            <a:off x="329505" y="127382"/>
            <a:ext cx="11613966" cy="684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Изображение выглядит как текст, трава, дерево, человек&#10;&#10;Автоматически созданное описание">
            <a:hlinkClick r:id="rId5"/>
            <a:extLst>
              <a:ext uri="{FF2B5EF4-FFF2-40B4-BE49-F238E27FC236}">
                <a16:creationId xmlns:a16="http://schemas.microsoft.com/office/drawing/2014/main" id="{AF72E63E-752F-43CA-83F7-F1F9EFF1E4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901" y="1847244"/>
            <a:ext cx="5487762" cy="2910294"/>
          </a:xfrm>
          <a:prstGeom prst="rect">
            <a:avLst/>
          </a:prstGeom>
          <a:ln w="28575">
            <a:solidFill>
              <a:srgbClr val="32B56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6800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9F5B7AD-02F0-426F-B2AC-112066369D7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7" name="Picture 2">
              <a:extLst>
                <a:ext uri="{FF2B5EF4-FFF2-40B4-BE49-F238E27FC236}">
                  <a16:creationId xmlns:a16="http://schemas.microsoft.com/office/drawing/2014/main" id="{E80E6391-8053-43F1-9D2A-EA067007FB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Прямоугольник 27">
              <a:hlinkClick r:id="rId3"/>
              <a:extLst>
                <a:ext uri="{FF2B5EF4-FFF2-40B4-BE49-F238E27FC236}">
                  <a16:creationId xmlns:a16="http://schemas.microsoft.com/office/drawing/2014/main" id="{2D87ECAF-F70D-4F59-9CFA-D8850011829E}"/>
                </a:ext>
              </a:extLst>
            </p:cNvPr>
            <p:cNvSpPr/>
            <p:nvPr/>
          </p:nvSpPr>
          <p:spPr>
            <a:xfrm>
              <a:off x="10536072" y="6398858"/>
              <a:ext cx="15480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22631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45262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67894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90525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1131570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1357884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1584198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1810512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err="1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Edwardian Script ITC" panose="030303020407070D0804" pitchFamily="66" charset="0"/>
                </a:rPr>
                <a:t>IrinaPapakhina</a:t>
              </a:r>
              <a:endParaRPr lang="ru-RU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endParaRPr>
            </a:p>
          </p:txBody>
        </p:sp>
      </p:grpSp>
      <p:pic>
        <p:nvPicPr>
          <p:cNvPr id="29" name="Picture 4">
            <a:extLst>
              <a:ext uri="{FF2B5EF4-FFF2-40B4-BE49-F238E27FC236}">
                <a16:creationId xmlns:a16="http://schemas.microsoft.com/office/drawing/2014/main" id="{BE6EEA34-89D4-487F-B0A1-23CBB6CC7B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2813" r="4213" b="21694"/>
          <a:stretch/>
        </p:blipFill>
        <p:spPr bwMode="auto">
          <a:xfrm>
            <a:off x="329505" y="127382"/>
            <a:ext cx="11613966" cy="684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Изображение выглядит как текст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13B4C058-46B1-4829-9E63-9393555A92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318" y="505392"/>
            <a:ext cx="4554949" cy="5893466"/>
          </a:xfrm>
          <a:prstGeom prst="rect">
            <a:avLst/>
          </a:prstGeom>
          <a:ln w="28575">
            <a:solidFill>
              <a:srgbClr val="32B56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389D304-EF53-484A-896F-A78999C15AC8}"/>
              </a:ext>
            </a:extLst>
          </p:cNvPr>
          <p:cNvSpPr/>
          <p:nvPr/>
        </p:nvSpPr>
        <p:spPr>
          <a:xfrm>
            <a:off x="7180401" y="839903"/>
            <a:ext cx="2784801" cy="707886"/>
          </a:xfrm>
          <a:prstGeom prst="rect">
            <a:avLst/>
          </a:prstGeom>
          <a:solidFill>
            <a:srgbClr val="FFFDCD"/>
          </a:solidFill>
          <a:ln>
            <a:solidFill>
              <a:srgbClr val="32B56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i="1" dirty="0">
                <a:ln w="0"/>
              </a:rPr>
              <a:t>Look at Mark’s family.</a:t>
            </a:r>
          </a:p>
          <a:p>
            <a:pPr algn="ctr"/>
            <a:r>
              <a:rPr lang="en-US" sz="2000" i="1" dirty="0">
                <a:ln w="0"/>
              </a:rPr>
              <a:t>Is his family big or small?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33E4867-CC33-40D6-ADB4-72214EE52F2B}"/>
              </a:ext>
            </a:extLst>
          </p:cNvPr>
          <p:cNvSpPr/>
          <p:nvPr/>
        </p:nvSpPr>
        <p:spPr>
          <a:xfrm>
            <a:off x="6073266" y="1780405"/>
            <a:ext cx="3277772" cy="707886"/>
          </a:xfrm>
          <a:prstGeom prst="rect">
            <a:avLst/>
          </a:prstGeom>
          <a:solidFill>
            <a:srgbClr val="FFFDCD"/>
          </a:solidFill>
          <a:ln>
            <a:solidFill>
              <a:srgbClr val="32B56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i="1" dirty="0">
                <a:ln w="0"/>
              </a:rPr>
              <a:t>Can you see Mark’s brother?</a:t>
            </a:r>
          </a:p>
          <a:p>
            <a:pPr algn="ctr"/>
            <a:r>
              <a:rPr lang="en-US" sz="2000" i="1" dirty="0">
                <a:ln w="0"/>
              </a:rPr>
              <a:t>What’s his name?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7716025-8B76-4874-B0B9-7F33086DCBF0}"/>
              </a:ext>
            </a:extLst>
          </p:cNvPr>
          <p:cNvSpPr/>
          <p:nvPr/>
        </p:nvSpPr>
        <p:spPr>
          <a:xfrm>
            <a:off x="10025193" y="2111848"/>
            <a:ext cx="1334688" cy="400110"/>
          </a:xfrm>
          <a:prstGeom prst="rect">
            <a:avLst/>
          </a:prstGeom>
          <a:solidFill>
            <a:srgbClr val="FFFDCD"/>
          </a:solidFill>
          <a:ln>
            <a:solidFill>
              <a:srgbClr val="32B56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i="1" dirty="0">
                <a:ln w="0"/>
              </a:rPr>
              <a:t>David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9CBA69C-EAEA-4CF8-BC69-526A5E83E357}"/>
              </a:ext>
            </a:extLst>
          </p:cNvPr>
          <p:cNvSpPr/>
          <p:nvPr/>
        </p:nvSpPr>
        <p:spPr>
          <a:xfrm>
            <a:off x="6073266" y="2652980"/>
            <a:ext cx="3277772" cy="707886"/>
          </a:xfrm>
          <a:prstGeom prst="rect">
            <a:avLst/>
          </a:prstGeom>
          <a:solidFill>
            <a:srgbClr val="FFFDCD"/>
          </a:solidFill>
          <a:ln>
            <a:solidFill>
              <a:srgbClr val="32B56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i="1" dirty="0">
                <a:ln w="0"/>
              </a:rPr>
              <a:t>Can you see Mark’s sister?</a:t>
            </a:r>
          </a:p>
          <a:p>
            <a:pPr algn="ctr"/>
            <a:r>
              <a:rPr lang="en-US" sz="2000" i="1" dirty="0">
                <a:ln w="0"/>
              </a:rPr>
              <a:t>What’s her name?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8E64324-CCF2-4217-8668-FA266886F93D}"/>
              </a:ext>
            </a:extLst>
          </p:cNvPr>
          <p:cNvSpPr/>
          <p:nvPr/>
        </p:nvSpPr>
        <p:spPr>
          <a:xfrm>
            <a:off x="10025193" y="2806868"/>
            <a:ext cx="1334688" cy="400110"/>
          </a:xfrm>
          <a:prstGeom prst="rect">
            <a:avLst/>
          </a:prstGeom>
          <a:solidFill>
            <a:srgbClr val="FFFDCD"/>
          </a:solidFill>
          <a:ln>
            <a:solidFill>
              <a:srgbClr val="32B56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i="1" dirty="0">
                <a:ln w="0"/>
              </a:rPr>
              <a:t>Lucy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815E98-D77D-4110-8E4D-CEAAEE8818DE}"/>
              </a:ext>
            </a:extLst>
          </p:cNvPr>
          <p:cNvSpPr/>
          <p:nvPr/>
        </p:nvSpPr>
        <p:spPr>
          <a:xfrm>
            <a:off x="6073266" y="3542093"/>
            <a:ext cx="3277772" cy="400110"/>
          </a:xfrm>
          <a:prstGeom prst="rect">
            <a:avLst/>
          </a:prstGeom>
          <a:solidFill>
            <a:srgbClr val="FFFDCD"/>
          </a:solidFill>
          <a:ln>
            <a:solidFill>
              <a:srgbClr val="32B56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i="1" dirty="0">
                <a:ln w="0"/>
              </a:rPr>
              <a:t>What’s his mum’s name?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4EDBBAF-92E4-4BE1-9738-627056A581DD}"/>
              </a:ext>
            </a:extLst>
          </p:cNvPr>
          <p:cNvSpPr/>
          <p:nvPr/>
        </p:nvSpPr>
        <p:spPr>
          <a:xfrm>
            <a:off x="10025193" y="3542093"/>
            <a:ext cx="1334688" cy="400110"/>
          </a:xfrm>
          <a:prstGeom prst="rect">
            <a:avLst/>
          </a:prstGeom>
          <a:solidFill>
            <a:srgbClr val="FFFDCD"/>
          </a:solidFill>
          <a:ln>
            <a:solidFill>
              <a:srgbClr val="32B56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i="1" dirty="0">
                <a:ln w="0"/>
              </a:rPr>
              <a:t>Rose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FD10503-4E03-494E-8A3F-1928DFB56179}"/>
              </a:ext>
            </a:extLst>
          </p:cNvPr>
          <p:cNvSpPr/>
          <p:nvPr/>
        </p:nvSpPr>
        <p:spPr>
          <a:xfrm>
            <a:off x="6073266" y="4115161"/>
            <a:ext cx="3277772" cy="400110"/>
          </a:xfrm>
          <a:prstGeom prst="rect">
            <a:avLst/>
          </a:prstGeom>
          <a:solidFill>
            <a:srgbClr val="FFFDCD"/>
          </a:solidFill>
          <a:ln>
            <a:solidFill>
              <a:srgbClr val="32B56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i="1" dirty="0">
                <a:ln w="0"/>
              </a:rPr>
              <a:t>What’s his dad’s name?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82D035E-1DCD-45ED-9F24-D8A46E523DB1}"/>
              </a:ext>
            </a:extLst>
          </p:cNvPr>
          <p:cNvSpPr/>
          <p:nvPr/>
        </p:nvSpPr>
        <p:spPr>
          <a:xfrm>
            <a:off x="10025193" y="4115161"/>
            <a:ext cx="1334688" cy="400110"/>
          </a:xfrm>
          <a:prstGeom prst="rect">
            <a:avLst/>
          </a:prstGeom>
          <a:solidFill>
            <a:srgbClr val="FFFDCD"/>
          </a:solidFill>
          <a:ln>
            <a:solidFill>
              <a:srgbClr val="32B56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i="1" dirty="0">
                <a:ln w="0"/>
              </a:rPr>
              <a:t>Paul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D7BE347-4DB9-42A5-846B-E4D718361B60}"/>
              </a:ext>
            </a:extLst>
          </p:cNvPr>
          <p:cNvSpPr/>
          <p:nvPr/>
        </p:nvSpPr>
        <p:spPr>
          <a:xfrm>
            <a:off x="6073266" y="4688229"/>
            <a:ext cx="1809553" cy="400110"/>
          </a:xfrm>
          <a:prstGeom prst="rect">
            <a:avLst/>
          </a:prstGeom>
          <a:solidFill>
            <a:srgbClr val="FFFDCD"/>
          </a:solidFill>
          <a:ln>
            <a:solidFill>
              <a:srgbClr val="32B56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i="1" dirty="0">
                <a:ln w="0"/>
              </a:rPr>
              <a:t>Who’s John?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B6A8655-1724-46E3-8E28-B649A51E90D9}"/>
              </a:ext>
            </a:extLst>
          </p:cNvPr>
          <p:cNvSpPr/>
          <p:nvPr/>
        </p:nvSpPr>
        <p:spPr>
          <a:xfrm>
            <a:off x="10025193" y="4688229"/>
            <a:ext cx="1334688" cy="400110"/>
          </a:xfrm>
          <a:prstGeom prst="rect">
            <a:avLst/>
          </a:prstGeom>
          <a:solidFill>
            <a:srgbClr val="FFFDCD"/>
          </a:solidFill>
          <a:ln>
            <a:solidFill>
              <a:srgbClr val="32B56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i="1" dirty="0">
                <a:ln w="0"/>
              </a:rPr>
              <a:t>grandad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7779CD1-7799-4D46-AC95-EC8E60DA461D}"/>
              </a:ext>
            </a:extLst>
          </p:cNvPr>
          <p:cNvSpPr/>
          <p:nvPr/>
        </p:nvSpPr>
        <p:spPr>
          <a:xfrm>
            <a:off x="6073266" y="5261299"/>
            <a:ext cx="2289598" cy="400110"/>
          </a:xfrm>
          <a:prstGeom prst="rect">
            <a:avLst/>
          </a:prstGeom>
          <a:solidFill>
            <a:srgbClr val="FFFDCD"/>
          </a:solidFill>
          <a:ln>
            <a:solidFill>
              <a:srgbClr val="32B56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i="1" dirty="0">
                <a:ln w="0"/>
              </a:rPr>
              <a:t>Who’s Agatha?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DE53D94-4064-4AD4-81FF-3E95C3001634}"/>
              </a:ext>
            </a:extLst>
          </p:cNvPr>
          <p:cNvSpPr/>
          <p:nvPr/>
        </p:nvSpPr>
        <p:spPr>
          <a:xfrm>
            <a:off x="10019794" y="5261299"/>
            <a:ext cx="1334688" cy="400110"/>
          </a:xfrm>
          <a:prstGeom prst="rect">
            <a:avLst/>
          </a:prstGeom>
          <a:solidFill>
            <a:srgbClr val="FFFDCD"/>
          </a:solidFill>
          <a:ln>
            <a:solidFill>
              <a:srgbClr val="32B56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i="1" dirty="0">
                <a:ln w="0"/>
              </a:rPr>
              <a:t>granny</a:t>
            </a:r>
          </a:p>
        </p:txBody>
      </p:sp>
    </p:spTree>
    <p:extLst>
      <p:ext uri="{BB962C8B-B14F-4D97-AF65-F5344CB8AC3E}">
        <p14:creationId xmlns:p14="http://schemas.microsoft.com/office/powerpoint/2010/main" val="3078415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22A9F8B-E5FE-41D4-935A-815ACC9B092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8" name="Picture 2">
              <a:extLst>
                <a:ext uri="{FF2B5EF4-FFF2-40B4-BE49-F238E27FC236}">
                  <a16:creationId xmlns:a16="http://schemas.microsoft.com/office/drawing/2014/main" id="{6A46363B-B7B1-45E7-812E-F6357365C2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Прямоугольник 38">
              <a:hlinkClick r:id="rId3"/>
              <a:extLst>
                <a:ext uri="{FF2B5EF4-FFF2-40B4-BE49-F238E27FC236}">
                  <a16:creationId xmlns:a16="http://schemas.microsoft.com/office/drawing/2014/main" id="{1E205786-6E2F-4463-8635-E819ED290606}"/>
                </a:ext>
              </a:extLst>
            </p:cNvPr>
            <p:cNvSpPr/>
            <p:nvPr/>
          </p:nvSpPr>
          <p:spPr>
            <a:xfrm>
              <a:off x="10536072" y="6398858"/>
              <a:ext cx="15480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22631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45262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67894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90525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1131570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1357884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1584198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1810512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err="1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Edwardian Script ITC" panose="030303020407070D0804" pitchFamily="66" charset="0"/>
                </a:rPr>
                <a:t>IrinaPapakhina</a:t>
              </a:r>
              <a:endParaRPr lang="ru-RU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endParaRPr>
            </a:p>
          </p:txBody>
        </p:sp>
      </p:grpSp>
      <p:pic>
        <p:nvPicPr>
          <p:cNvPr id="40" name="Picture 4">
            <a:extLst>
              <a:ext uri="{FF2B5EF4-FFF2-40B4-BE49-F238E27FC236}">
                <a16:creationId xmlns:a16="http://schemas.microsoft.com/office/drawing/2014/main" id="{E4EBD8CF-3FEF-4654-886C-3A37337E52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2813" r="4213" b="21694"/>
          <a:stretch/>
        </p:blipFill>
        <p:spPr bwMode="auto">
          <a:xfrm>
            <a:off x="329505" y="127382"/>
            <a:ext cx="11613966" cy="684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Изображение выглядит как текст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13B4C058-46B1-4829-9E63-9393555A92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181" y="503391"/>
            <a:ext cx="4603068" cy="5955725"/>
          </a:xfrm>
          <a:prstGeom prst="rect">
            <a:avLst/>
          </a:prstGeom>
          <a:ln w="28575">
            <a:solidFill>
              <a:srgbClr val="32B56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7716025-8B76-4874-B0B9-7F33086DCBF0}"/>
              </a:ext>
            </a:extLst>
          </p:cNvPr>
          <p:cNvSpPr/>
          <p:nvPr/>
        </p:nvSpPr>
        <p:spPr>
          <a:xfrm>
            <a:off x="3736443" y="1646209"/>
            <a:ext cx="818998" cy="338554"/>
          </a:xfrm>
          <a:prstGeom prst="rect">
            <a:avLst/>
          </a:prstGeom>
          <a:solidFill>
            <a:srgbClr val="FFFDCD"/>
          </a:solidFill>
          <a:ln>
            <a:solidFill>
              <a:srgbClr val="32B56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i="1" dirty="0">
                <a:ln w="0"/>
              </a:rPr>
              <a:t>brother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2D8222F-4714-49BE-BCC4-641DA61CFB76}"/>
              </a:ext>
            </a:extLst>
          </p:cNvPr>
          <p:cNvSpPr/>
          <p:nvPr/>
        </p:nvSpPr>
        <p:spPr>
          <a:xfrm>
            <a:off x="4381065" y="2411289"/>
            <a:ext cx="818998" cy="338554"/>
          </a:xfrm>
          <a:prstGeom prst="rect">
            <a:avLst/>
          </a:prstGeom>
          <a:solidFill>
            <a:srgbClr val="FFFDCD"/>
          </a:solidFill>
          <a:ln>
            <a:solidFill>
              <a:srgbClr val="32B56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i="1" dirty="0">
                <a:ln w="0"/>
              </a:rPr>
              <a:t>sister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6594623-FB61-402C-B248-D6651307CFE6}"/>
              </a:ext>
            </a:extLst>
          </p:cNvPr>
          <p:cNvSpPr/>
          <p:nvPr/>
        </p:nvSpPr>
        <p:spPr>
          <a:xfrm>
            <a:off x="2669348" y="3838133"/>
            <a:ext cx="818998" cy="338554"/>
          </a:xfrm>
          <a:prstGeom prst="rect">
            <a:avLst/>
          </a:prstGeom>
          <a:solidFill>
            <a:srgbClr val="FFFDCD"/>
          </a:solidFill>
          <a:ln>
            <a:solidFill>
              <a:srgbClr val="32B56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i="1" dirty="0">
                <a:ln w="0"/>
              </a:rPr>
              <a:t>mum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03C6E9C-56B2-4137-A23F-EEE1185D05DC}"/>
              </a:ext>
            </a:extLst>
          </p:cNvPr>
          <p:cNvSpPr/>
          <p:nvPr/>
        </p:nvSpPr>
        <p:spPr>
          <a:xfrm>
            <a:off x="3865104" y="3810000"/>
            <a:ext cx="818998" cy="338554"/>
          </a:xfrm>
          <a:prstGeom prst="rect">
            <a:avLst/>
          </a:prstGeom>
          <a:solidFill>
            <a:srgbClr val="FFFDCD"/>
          </a:solidFill>
          <a:ln>
            <a:solidFill>
              <a:srgbClr val="32B56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i="1" dirty="0">
                <a:ln w="0"/>
              </a:rPr>
              <a:t>dad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3D6D680-47FE-4A17-B3DB-A4E1C48C9363}"/>
              </a:ext>
            </a:extLst>
          </p:cNvPr>
          <p:cNvSpPr/>
          <p:nvPr/>
        </p:nvSpPr>
        <p:spPr>
          <a:xfrm>
            <a:off x="1331014" y="5922062"/>
            <a:ext cx="976088" cy="338554"/>
          </a:xfrm>
          <a:prstGeom prst="rect">
            <a:avLst/>
          </a:prstGeom>
          <a:solidFill>
            <a:srgbClr val="FFFDCD"/>
          </a:solidFill>
          <a:ln>
            <a:solidFill>
              <a:srgbClr val="32B56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i="1" dirty="0">
                <a:ln w="0"/>
              </a:rPr>
              <a:t>grandad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F7E8585-8D90-4BE5-9170-6149BBC5AE16}"/>
              </a:ext>
            </a:extLst>
          </p:cNvPr>
          <p:cNvSpPr/>
          <p:nvPr/>
        </p:nvSpPr>
        <p:spPr>
          <a:xfrm>
            <a:off x="3447177" y="5329608"/>
            <a:ext cx="818998" cy="338554"/>
          </a:xfrm>
          <a:prstGeom prst="rect">
            <a:avLst/>
          </a:prstGeom>
          <a:solidFill>
            <a:srgbClr val="FFFDCD"/>
          </a:solidFill>
          <a:ln>
            <a:solidFill>
              <a:srgbClr val="32B56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i="1" dirty="0">
                <a:ln w="0"/>
              </a:rPr>
              <a:t>granny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791A3450-6F6A-4E2D-9E0A-1C4A7047A396}"/>
              </a:ext>
            </a:extLst>
          </p:cNvPr>
          <p:cNvSpPr/>
          <p:nvPr/>
        </p:nvSpPr>
        <p:spPr>
          <a:xfrm>
            <a:off x="6594599" y="2192214"/>
            <a:ext cx="1583339" cy="400110"/>
          </a:xfrm>
          <a:prstGeom prst="rect">
            <a:avLst/>
          </a:prstGeom>
          <a:solidFill>
            <a:srgbClr val="FFFDCD"/>
          </a:solidFill>
          <a:ln>
            <a:solidFill>
              <a:srgbClr val="32B56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i="1" dirty="0">
                <a:ln w="0"/>
              </a:rPr>
              <a:t>Who’s Julia?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DA63CEA-671A-435F-BA1E-99493EF54641}"/>
              </a:ext>
            </a:extLst>
          </p:cNvPr>
          <p:cNvSpPr/>
          <p:nvPr/>
        </p:nvSpPr>
        <p:spPr>
          <a:xfrm>
            <a:off x="8493736" y="2192214"/>
            <a:ext cx="1583339" cy="400110"/>
          </a:xfrm>
          <a:prstGeom prst="rect">
            <a:avLst/>
          </a:prstGeom>
          <a:solidFill>
            <a:srgbClr val="FFFDCD"/>
          </a:solidFill>
          <a:ln>
            <a:solidFill>
              <a:srgbClr val="32B56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i="1" dirty="0">
                <a:ln w="0"/>
              </a:rPr>
              <a:t>aunt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C1C80D0-1CB7-4104-9BF0-A3E6CEE9440C}"/>
              </a:ext>
            </a:extLst>
          </p:cNvPr>
          <p:cNvSpPr/>
          <p:nvPr/>
        </p:nvSpPr>
        <p:spPr>
          <a:xfrm>
            <a:off x="6594599" y="2726005"/>
            <a:ext cx="1583339" cy="400110"/>
          </a:xfrm>
          <a:prstGeom prst="rect">
            <a:avLst/>
          </a:prstGeom>
          <a:solidFill>
            <a:srgbClr val="FFFDCD"/>
          </a:solidFill>
          <a:ln>
            <a:solidFill>
              <a:srgbClr val="32B56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i="1" dirty="0">
                <a:ln w="0"/>
              </a:rPr>
              <a:t>Who’s Peter?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84055AA5-8383-4103-B8AD-6D951DD59217}"/>
              </a:ext>
            </a:extLst>
          </p:cNvPr>
          <p:cNvSpPr/>
          <p:nvPr/>
        </p:nvSpPr>
        <p:spPr>
          <a:xfrm>
            <a:off x="8493736" y="2726005"/>
            <a:ext cx="1583339" cy="400110"/>
          </a:xfrm>
          <a:prstGeom prst="rect">
            <a:avLst/>
          </a:prstGeom>
          <a:solidFill>
            <a:srgbClr val="FFFDCD"/>
          </a:solidFill>
          <a:ln>
            <a:solidFill>
              <a:srgbClr val="32B56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i="1" dirty="0">
                <a:ln w="0"/>
              </a:rPr>
              <a:t>uncle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77DADCA-B7D6-408D-87BA-53851E71B294}"/>
              </a:ext>
            </a:extLst>
          </p:cNvPr>
          <p:cNvSpPr/>
          <p:nvPr/>
        </p:nvSpPr>
        <p:spPr>
          <a:xfrm>
            <a:off x="6594599" y="3259796"/>
            <a:ext cx="1583339" cy="400110"/>
          </a:xfrm>
          <a:prstGeom prst="rect">
            <a:avLst/>
          </a:prstGeom>
          <a:solidFill>
            <a:srgbClr val="FFFDCD"/>
          </a:solidFill>
          <a:ln>
            <a:solidFill>
              <a:srgbClr val="32B56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i="1" dirty="0">
                <a:ln w="0"/>
              </a:rPr>
              <a:t>Who’s Tom?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D8877F3-CDCA-4430-B968-5BEF0C9D6649}"/>
              </a:ext>
            </a:extLst>
          </p:cNvPr>
          <p:cNvSpPr/>
          <p:nvPr/>
        </p:nvSpPr>
        <p:spPr>
          <a:xfrm>
            <a:off x="8493736" y="3259796"/>
            <a:ext cx="1583339" cy="400110"/>
          </a:xfrm>
          <a:prstGeom prst="rect">
            <a:avLst/>
          </a:prstGeom>
          <a:solidFill>
            <a:srgbClr val="FFFDCD"/>
          </a:solidFill>
          <a:ln>
            <a:solidFill>
              <a:srgbClr val="32B56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i="1" dirty="0">
                <a:ln w="0"/>
              </a:rPr>
              <a:t>cousin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1BE64732-A16F-4D4C-9DB2-17D53E4ACBA9}"/>
              </a:ext>
            </a:extLst>
          </p:cNvPr>
          <p:cNvSpPr/>
          <p:nvPr/>
        </p:nvSpPr>
        <p:spPr>
          <a:xfrm>
            <a:off x="6594599" y="3793587"/>
            <a:ext cx="1583339" cy="400110"/>
          </a:xfrm>
          <a:prstGeom prst="rect">
            <a:avLst/>
          </a:prstGeom>
          <a:solidFill>
            <a:srgbClr val="FFFDCD"/>
          </a:solidFill>
          <a:ln>
            <a:solidFill>
              <a:srgbClr val="32B56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i="1" dirty="0">
                <a:ln w="0"/>
              </a:rPr>
              <a:t>Who’s Anna?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5A1C7C10-29B5-4AB6-B4FF-A917CD5DE41F}"/>
              </a:ext>
            </a:extLst>
          </p:cNvPr>
          <p:cNvSpPr/>
          <p:nvPr/>
        </p:nvSpPr>
        <p:spPr>
          <a:xfrm>
            <a:off x="8493736" y="3793587"/>
            <a:ext cx="1583339" cy="400110"/>
          </a:xfrm>
          <a:prstGeom prst="rect">
            <a:avLst/>
          </a:prstGeom>
          <a:solidFill>
            <a:srgbClr val="FFFDCD"/>
          </a:solidFill>
          <a:ln>
            <a:solidFill>
              <a:srgbClr val="32B56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i="1" dirty="0">
                <a:ln w="0"/>
              </a:rPr>
              <a:t>cousin</a:t>
            </a:r>
          </a:p>
        </p:txBody>
      </p:sp>
    </p:spTree>
    <p:extLst>
      <p:ext uri="{BB962C8B-B14F-4D97-AF65-F5344CB8AC3E}">
        <p14:creationId xmlns:p14="http://schemas.microsoft.com/office/powerpoint/2010/main" val="2319669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E92AF6DD-0E4D-4AB2-A261-E08E429FD3F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F97A548C-D1DD-4766-AA34-23F2166C8A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Прямоугольник 35">
              <a:hlinkClick r:id="rId5"/>
              <a:extLst>
                <a:ext uri="{FF2B5EF4-FFF2-40B4-BE49-F238E27FC236}">
                  <a16:creationId xmlns:a16="http://schemas.microsoft.com/office/drawing/2014/main" id="{CB693304-8C97-4307-8D5B-321165DAE4D7}"/>
                </a:ext>
              </a:extLst>
            </p:cNvPr>
            <p:cNvSpPr/>
            <p:nvPr/>
          </p:nvSpPr>
          <p:spPr>
            <a:xfrm>
              <a:off x="10536072" y="6398858"/>
              <a:ext cx="15480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22631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45262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67894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90525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1131570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1357884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1584198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1810512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err="1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Edwardian Script ITC" panose="030303020407070D0804" pitchFamily="66" charset="0"/>
                </a:rPr>
                <a:t>IrinaPapakhina</a:t>
              </a:r>
              <a:endParaRPr lang="ru-RU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endParaRPr>
            </a:p>
          </p:txBody>
        </p:sp>
      </p:grpSp>
      <p:pic>
        <p:nvPicPr>
          <p:cNvPr id="37" name="Picture 4">
            <a:extLst>
              <a:ext uri="{FF2B5EF4-FFF2-40B4-BE49-F238E27FC236}">
                <a16:creationId xmlns:a16="http://schemas.microsoft.com/office/drawing/2014/main" id="{9803EE3B-4160-4323-8554-35FDFA316E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2813" r="4213" b="21694"/>
          <a:stretch/>
        </p:blipFill>
        <p:spPr bwMode="auto">
          <a:xfrm>
            <a:off x="329505" y="127382"/>
            <a:ext cx="11613966" cy="684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Изображение выглядит как текст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13B4C058-46B1-4829-9E63-9393555A92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169" y="599288"/>
            <a:ext cx="4579717" cy="5925511"/>
          </a:xfrm>
          <a:prstGeom prst="rect">
            <a:avLst/>
          </a:prstGeom>
          <a:ln w="28575">
            <a:solidFill>
              <a:srgbClr val="32B56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7716025-8B76-4874-B0B9-7F33086DCBF0}"/>
              </a:ext>
            </a:extLst>
          </p:cNvPr>
          <p:cNvSpPr/>
          <p:nvPr/>
        </p:nvSpPr>
        <p:spPr>
          <a:xfrm>
            <a:off x="3834680" y="1672583"/>
            <a:ext cx="818998" cy="338554"/>
          </a:xfrm>
          <a:prstGeom prst="rect">
            <a:avLst/>
          </a:prstGeom>
          <a:solidFill>
            <a:srgbClr val="FFFDCD"/>
          </a:solidFill>
          <a:ln>
            <a:solidFill>
              <a:srgbClr val="32B56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i="1" dirty="0">
                <a:ln w="0"/>
              </a:rPr>
              <a:t>brother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2D8222F-4714-49BE-BCC4-641DA61CFB76}"/>
              </a:ext>
            </a:extLst>
          </p:cNvPr>
          <p:cNvSpPr/>
          <p:nvPr/>
        </p:nvSpPr>
        <p:spPr>
          <a:xfrm>
            <a:off x="4443331" y="2492467"/>
            <a:ext cx="818998" cy="338554"/>
          </a:xfrm>
          <a:prstGeom prst="rect">
            <a:avLst/>
          </a:prstGeom>
          <a:solidFill>
            <a:srgbClr val="FFFDCD"/>
          </a:solidFill>
          <a:ln>
            <a:solidFill>
              <a:srgbClr val="32B56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i="1" dirty="0">
                <a:ln w="0"/>
              </a:rPr>
              <a:t>sister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6594623-FB61-402C-B248-D6651307CFE6}"/>
              </a:ext>
            </a:extLst>
          </p:cNvPr>
          <p:cNvSpPr/>
          <p:nvPr/>
        </p:nvSpPr>
        <p:spPr>
          <a:xfrm>
            <a:off x="2850323" y="3838133"/>
            <a:ext cx="818998" cy="338554"/>
          </a:xfrm>
          <a:prstGeom prst="rect">
            <a:avLst/>
          </a:prstGeom>
          <a:solidFill>
            <a:srgbClr val="FFFDCD"/>
          </a:solidFill>
          <a:ln>
            <a:solidFill>
              <a:srgbClr val="32B56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i="1" dirty="0">
                <a:ln w="0"/>
              </a:rPr>
              <a:t>mum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03C6E9C-56B2-4137-A23F-EEE1185D05DC}"/>
              </a:ext>
            </a:extLst>
          </p:cNvPr>
          <p:cNvSpPr/>
          <p:nvPr/>
        </p:nvSpPr>
        <p:spPr>
          <a:xfrm>
            <a:off x="3977839" y="3932831"/>
            <a:ext cx="818998" cy="338554"/>
          </a:xfrm>
          <a:prstGeom prst="rect">
            <a:avLst/>
          </a:prstGeom>
          <a:solidFill>
            <a:srgbClr val="FFFDCD"/>
          </a:solidFill>
          <a:ln>
            <a:solidFill>
              <a:srgbClr val="32B56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i="1" dirty="0">
                <a:ln w="0"/>
              </a:rPr>
              <a:t>dad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3D6D680-47FE-4A17-B3DB-A4E1C48C9363}"/>
              </a:ext>
            </a:extLst>
          </p:cNvPr>
          <p:cNvSpPr/>
          <p:nvPr/>
        </p:nvSpPr>
        <p:spPr>
          <a:xfrm>
            <a:off x="1331014" y="5980205"/>
            <a:ext cx="976088" cy="338554"/>
          </a:xfrm>
          <a:prstGeom prst="rect">
            <a:avLst/>
          </a:prstGeom>
          <a:solidFill>
            <a:srgbClr val="FFFDCD"/>
          </a:solidFill>
          <a:ln>
            <a:solidFill>
              <a:srgbClr val="32B56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i="1" dirty="0">
                <a:ln w="0"/>
              </a:rPr>
              <a:t>grandad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F7E8585-8D90-4BE5-9170-6149BBC5AE16}"/>
              </a:ext>
            </a:extLst>
          </p:cNvPr>
          <p:cNvSpPr/>
          <p:nvPr/>
        </p:nvSpPr>
        <p:spPr>
          <a:xfrm>
            <a:off x="3584364" y="5428837"/>
            <a:ext cx="818998" cy="338554"/>
          </a:xfrm>
          <a:prstGeom prst="rect">
            <a:avLst/>
          </a:prstGeom>
          <a:solidFill>
            <a:srgbClr val="FFFDCD"/>
          </a:solidFill>
          <a:ln>
            <a:solidFill>
              <a:srgbClr val="32B56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i="1" dirty="0">
                <a:ln w="0"/>
              </a:rPr>
              <a:t>granny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CDB42C4-B059-45E4-BFC6-AF1F0DAF5807}"/>
              </a:ext>
            </a:extLst>
          </p:cNvPr>
          <p:cNvSpPr/>
          <p:nvPr/>
        </p:nvSpPr>
        <p:spPr>
          <a:xfrm>
            <a:off x="740169" y="2321551"/>
            <a:ext cx="818998" cy="338554"/>
          </a:xfrm>
          <a:prstGeom prst="rect">
            <a:avLst/>
          </a:prstGeom>
          <a:solidFill>
            <a:srgbClr val="FFFDCD"/>
          </a:solidFill>
          <a:ln>
            <a:solidFill>
              <a:srgbClr val="32B56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i="1" dirty="0">
                <a:ln w="0"/>
              </a:rPr>
              <a:t>cousin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958FFDC-E6AE-45EC-956C-8DC26E47AED8}"/>
              </a:ext>
            </a:extLst>
          </p:cNvPr>
          <p:cNvSpPr/>
          <p:nvPr/>
        </p:nvSpPr>
        <p:spPr>
          <a:xfrm>
            <a:off x="2240968" y="2210025"/>
            <a:ext cx="818998" cy="338554"/>
          </a:xfrm>
          <a:prstGeom prst="rect">
            <a:avLst/>
          </a:prstGeom>
          <a:solidFill>
            <a:srgbClr val="FFFDCD"/>
          </a:solidFill>
          <a:ln>
            <a:solidFill>
              <a:srgbClr val="32B56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i="1" dirty="0">
                <a:ln w="0"/>
              </a:rPr>
              <a:t>cousin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08094D8-967F-4E83-875A-81301EA78399}"/>
              </a:ext>
            </a:extLst>
          </p:cNvPr>
          <p:cNvSpPr/>
          <p:nvPr/>
        </p:nvSpPr>
        <p:spPr>
          <a:xfrm>
            <a:off x="892569" y="3254393"/>
            <a:ext cx="818998" cy="338554"/>
          </a:xfrm>
          <a:prstGeom prst="rect">
            <a:avLst/>
          </a:prstGeom>
          <a:solidFill>
            <a:srgbClr val="FFFDCD"/>
          </a:solidFill>
          <a:ln>
            <a:solidFill>
              <a:srgbClr val="32B56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i="1" dirty="0">
                <a:ln w="0"/>
              </a:rPr>
              <a:t>uncle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7237219-7291-4660-BF72-F753E35D4EB9}"/>
              </a:ext>
            </a:extLst>
          </p:cNvPr>
          <p:cNvSpPr/>
          <p:nvPr/>
        </p:nvSpPr>
        <p:spPr>
          <a:xfrm>
            <a:off x="2017983" y="3466250"/>
            <a:ext cx="818998" cy="338554"/>
          </a:xfrm>
          <a:prstGeom prst="rect">
            <a:avLst/>
          </a:prstGeom>
          <a:solidFill>
            <a:srgbClr val="FFFDCD"/>
          </a:solidFill>
          <a:ln>
            <a:solidFill>
              <a:srgbClr val="32B56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i="1" dirty="0">
                <a:ln w="0"/>
              </a:rPr>
              <a:t>aunt</a:t>
            </a: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F170546-33E5-4AA0-81D6-3788B50745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7210" y="2754005"/>
            <a:ext cx="4294925" cy="1855933"/>
          </a:xfrm>
          <a:prstGeom prst="rect">
            <a:avLst/>
          </a:prstGeom>
          <a:ln w="28575">
            <a:solidFill>
              <a:srgbClr val="32B56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1_16">
            <a:hlinkClick r:id="" action="ppaction://media"/>
            <a:extLst>
              <a:ext uri="{FF2B5EF4-FFF2-40B4-BE49-F238E27FC236}">
                <a16:creationId xmlns:a16="http://schemas.microsoft.com/office/drawing/2014/main" id="{60C57EBA-7730-4B43-A6B5-5815695CD3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219872" y="1627721"/>
            <a:ext cx="609600" cy="609600"/>
          </a:xfrm>
          <a:prstGeom prst="rect">
            <a:avLst/>
          </a:prstGeom>
          <a:solidFill>
            <a:srgbClr val="E0453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403639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21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7" grpId="0" animBg="1"/>
      <p:bldP spid="18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B8B34AA-FD84-40DD-9AC0-11BD6444CE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60643486-E3B5-484C-94AE-D9D2CDF443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>
              <a:hlinkClick r:id="rId3"/>
              <a:extLst>
                <a:ext uri="{FF2B5EF4-FFF2-40B4-BE49-F238E27FC236}">
                  <a16:creationId xmlns:a16="http://schemas.microsoft.com/office/drawing/2014/main" id="{1636EC78-CEAD-4B4B-A626-C788CA4B700A}"/>
                </a:ext>
              </a:extLst>
            </p:cNvPr>
            <p:cNvSpPr/>
            <p:nvPr/>
          </p:nvSpPr>
          <p:spPr>
            <a:xfrm>
              <a:off x="10536072" y="6398858"/>
              <a:ext cx="15480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22631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45262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67894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90525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1131570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1357884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1584198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1810512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err="1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Edwardian Script ITC" panose="030303020407070D0804" pitchFamily="66" charset="0"/>
                </a:rPr>
                <a:t>IrinaPapakhina</a:t>
              </a:r>
              <a:endParaRPr lang="ru-RU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endParaRPr>
            </a:p>
          </p:txBody>
        </p:sp>
      </p:grpSp>
      <p:pic>
        <p:nvPicPr>
          <p:cNvPr id="7" name="Picture 4">
            <a:extLst>
              <a:ext uri="{FF2B5EF4-FFF2-40B4-BE49-F238E27FC236}">
                <a16:creationId xmlns:a16="http://schemas.microsoft.com/office/drawing/2014/main" id="{574AA4C7-CAE7-42C8-93C1-B967622DA8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2813" r="4213" b="21694"/>
          <a:stretch/>
        </p:blipFill>
        <p:spPr bwMode="auto">
          <a:xfrm>
            <a:off x="329505" y="127382"/>
            <a:ext cx="11613966" cy="684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9C6E815-DA6E-4C6B-A669-0DA189E424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0995" y="655762"/>
            <a:ext cx="4294925" cy="1855933"/>
          </a:xfrm>
          <a:prstGeom prst="rect">
            <a:avLst/>
          </a:prstGeom>
          <a:ln w="28575">
            <a:solidFill>
              <a:srgbClr val="32B56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C6CA35-FA9D-4E9B-844B-E8E0D5E9419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269" t="9134" r="57239" b="7243"/>
          <a:stretch/>
        </p:blipFill>
        <p:spPr>
          <a:xfrm>
            <a:off x="764275" y="627798"/>
            <a:ext cx="4449170" cy="5732060"/>
          </a:xfrm>
          <a:prstGeom prst="rect">
            <a:avLst/>
          </a:prstGeom>
          <a:ln w="28575">
            <a:solidFill>
              <a:srgbClr val="32B56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9EAEE62E-C435-4BB8-991C-67A08659F0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9923" y="2651425"/>
            <a:ext cx="4676775" cy="2543175"/>
          </a:xfrm>
          <a:prstGeom prst="rect">
            <a:avLst/>
          </a:prstGeom>
          <a:ln w="28575">
            <a:solidFill>
              <a:srgbClr val="32B56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983A171E-B7D4-46F0-8EC1-734E783E45E9}"/>
              </a:ext>
            </a:extLst>
          </p:cNvPr>
          <p:cNvSpPr/>
          <p:nvPr/>
        </p:nvSpPr>
        <p:spPr>
          <a:xfrm>
            <a:off x="6239923" y="3328675"/>
            <a:ext cx="1266342" cy="410810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585DEBA-AB65-40AC-8A9E-39CC4F5D0AE9}"/>
              </a:ext>
            </a:extLst>
          </p:cNvPr>
          <p:cNvSpPr/>
          <p:nvPr/>
        </p:nvSpPr>
        <p:spPr>
          <a:xfrm>
            <a:off x="6214900" y="4067931"/>
            <a:ext cx="1266342" cy="410810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A2596AF-6293-48A4-9D31-DB6E278A06A6}"/>
              </a:ext>
            </a:extLst>
          </p:cNvPr>
          <p:cNvSpPr/>
          <p:nvPr/>
        </p:nvSpPr>
        <p:spPr>
          <a:xfrm>
            <a:off x="6283139" y="4859501"/>
            <a:ext cx="1266342" cy="410810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8E9067F-5989-461D-9E88-1861960E6364}"/>
              </a:ext>
            </a:extLst>
          </p:cNvPr>
          <p:cNvSpPr/>
          <p:nvPr/>
        </p:nvSpPr>
        <p:spPr>
          <a:xfrm>
            <a:off x="8712445" y="3726733"/>
            <a:ext cx="1266342" cy="410810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A3786D5-9C5B-4B81-9286-3BC0861023C8}"/>
              </a:ext>
            </a:extLst>
          </p:cNvPr>
          <p:cNvSpPr/>
          <p:nvPr/>
        </p:nvSpPr>
        <p:spPr>
          <a:xfrm>
            <a:off x="8767037" y="4450069"/>
            <a:ext cx="1266342" cy="410810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>
            <a:hlinkClick r:id="rId9"/>
            <a:extLst>
              <a:ext uri="{FF2B5EF4-FFF2-40B4-BE49-F238E27FC236}">
                <a16:creationId xmlns:a16="http://schemas.microsoft.com/office/drawing/2014/main" id="{118C1CB2-8C74-4B44-A0CE-D6A0724BBE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26647" y="5396393"/>
            <a:ext cx="2566418" cy="1239992"/>
          </a:xfrm>
          <a:prstGeom prst="rect">
            <a:avLst/>
          </a:prstGeom>
          <a:ln w="28575">
            <a:solidFill>
              <a:srgbClr val="32B56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132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F6837BF-159F-49FD-B144-A80B1670538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B79B4FC0-EE5C-447E-AC0F-8E85E7D733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>
              <a:hlinkClick r:id="rId3"/>
              <a:extLst>
                <a:ext uri="{FF2B5EF4-FFF2-40B4-BE49-F238E27FC236}">
                  <a16:creationId xmlns:a16="http://schemas.microsoft.com/office/drawing/2014/main" id="{8EDA5C82-C7C7-4CF0-9082-264A953BE2A3}"/>
                </a:ext>
              </a:extLst>
            </p:cNvPr>
            <p:cNvSpPr/>
            <p:nvPr/>
          </p:nvSpPr>
          <p:spPr>
            <a:xfrm>
              <a:off x="10536072" y="6398858"/>
              <a:ext cx="15480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22631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45262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67894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90525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1131570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1357884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1584198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1810512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err="1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Edwardian Script ITC" panose="030303020407070D0804" pitchFamily="66" charset="0"/>
                </a:rPr>
                <a:t>IrinaPapakhina</a:t>
              </a:r>
              <a:endParaRPr lang="ru-RU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endParaRPr>
            </a:p>
          </p:txBody>
        </p:sp>
      </p:grpSp>
      <p:pic>
        <p:nvPicPr>
          <p:cNvPr id="7" name="Picture 4">
            <a:extLst>
              <a:ext uri="{FF2B5EF4-FFF2-40B4-BE49-F238E27FC236}">
                <a16:creationId xmlns:a16="http://schemas.microsoft.com/office/drawing/2014/main" id="{9A77823B-580A-455F-818D-28AC8D444A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2813" r="4213" b="21694"/>
          <a:stretch/>
        </p:blipFill>
        <p:spPr bwMode="auto">
          <a:xfrm>
            <a:off x="329505" y="127382"/>
            <a:ext cx="11613966" cy="684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3319DB-28D9-4856-ADEB-62319AA9BF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69" t="9134" r="57239" b="7243"/>
          <a:stretch/>
        </p:blipFill>
        <p:spPr>
          <a:xfrm>
            <a:off x="764275" y="627798"/>
            <a:ext cx="4449170" cy="5732060"/>
          </a:xfrm>
          <a:prstGeom prst="rect">
            <a:avLst/>
          </a:prstGeom>
          <a:ln w="28575">
            <a:solidFill>
              <a:srgbClr val="32B56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>
            <a:hlinkClick r:id="rId6"/>
            <a:extLst>
              <a:ext uri="{FF2B5EF4-FFF2-40B4-BE49-F238E27FC236}">
                <a16:creationId xmlns:a16="http://schemas.microsoft.com/office/drawing/2014/main" id="{3460DCE1-F5F2-4730-A98A-C1FA85F285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2581" y="4958215"/>
            <a:ext cx="3471753" cy="1598778"/>
          </a:xfrm>
          <a:prstGeom prst="rect">
            <a:avLst/>
          </a:prstGeom>
          <a:ln w="28575">
            <a:solidFill>
              <a:srgbClr val="32B56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1A3D021-97C0-48CA-9EF7-A3730ABC14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0995" y="2785063"/>
            <a:ext cx="4294925" cy="1872146"/>
          </a:xfrm>
          <a:prstGeom prst="rect">
            <a:avLst/>
          </a:prstGeom>
          <a:ln w="28575">
            <a:solidFill>
              <a:srgbClr val="32B56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CFF6ED8-6DD3-4822-B617-7721AB6FA0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0995" y="655762"/>
            <a:ext cx="4294925" cy="1855933"/>
          </a:xfrm>
          <a:prstGeom prst="rect">
            <a:avLst/>
          </a:prstGeom>
          <a:ln w="28575">
            <a:solidFill>
              <a:srgbClr val="32B56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27E0D4A2-45F9-4BEE-814B-FC0E7238FB43}"/>
              </a:ext>
            </a:extLst>
          </p:cNvPr>
          <p:cNvCxnSpPr>
            <a:cxnSpLocks/>
          </p:cNvCxnSpPr>
          <p:nvPr/>
        </p:nvCxnSpPr>
        <p:spPr>
          <a:xfrm>
            <a:off x="8215952" y="3721136"/>
            <a:ext cx="1091821" cy="386840"/>
          </a:xfrm>
          <a:prstGeom prst="straightConnector1">
            <a:avLst/>
          </a:prstGeom>
          <a:ln w="28575">
            <a:solidFill>
              <a:srgbClr val="E045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3CB079CC-85E8-438E-907D-C9BF9D7A3AA2}"/>
              </a:ext>
            </a:extLst>
          </p:cNvPr>
          <p:cNvCxnSpPr>
            <a:cxnSpLocks/>
          </p:cNvCxnSpPr>
          <p:nvPr/>
        </p:nvCxnSpPr>
        <p:spPr>
          <a:xfrm>
            <a:off x="7576779" y="4132847"/>
            <a:ext cx="1730994" cy="276135"/>
          </a:xfrm>
          <a:prstGeom prst="straightConnector1">
            <a:avLst/>
          </a:prstGeom>
          <a:ln w="28575">
            <a:solidFill>
              <a:srgbClr val="E045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FE0E58BF-E184-427D-99D8-A03EF6E9924E}"/>
              </a:ext>
            </a:extLst>
          </p:cNvPr>
          <p:cNvCxnSpPr>
            <a:cxnSpLocks/>
          </p:cNvCxnSpPr>
          <p:nvPr/>
        </p:nvCxnSpPr>
        <p:spPr>
          <a:xfrm flipV="1">
            <a:off x="8149984" y="3418670"/>
            <a:ext cx="1157789" cy="1069018"/>
          </a:xfrm>
          <a:prstGeom prst="straightConnector1">
            <a:avLst/>
          </a:prstGeom>
          <a:ln w="28575">
            <a:solidFill>
              <a:srgbClr val="E045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132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19B9E25C-0098-4DC6-9597-D59217B8A46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F4D79A64-23E1-4955-927E-AFEBC2B52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Прямоугольник 20">
              <a:hlinkClick r:id="rId3"/>
              <a:extLst>
                <a:ext uri="{FF2B5EF4-FFF2-40B4-BE49-F238E27FC236}">
                  <a16:creationId xmlns:a16="http://schemas.microsoft.com/office/drawing/2014/main" id="{08643BA2-8FAB-4FCB-83AC-374BD02888CF}"/>
                </a:ext>
              </a:extLst>
            </p:cNvPr>
            <p:cNvSpPr/>
            <p:nvPr/>
          </p:nvSpPr>
          <p:spPr>
            <a:xfrm>
              <a:off x="10536072" y="6398858"/>
              <a:ext cx="15480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22631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45262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67894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90525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1131570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1357884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1584198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1810512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err="1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Edwardian Script ITC" panose="030303020407070D0804" pitchFamily="66" charset="0"/>
                </a:rPr>
                <a:t>IrinaPapakhina</a:t>
              </a:r>
              <a:endParaRPr lang="ru-RU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endParaRPr>
            </a:p>
          </p:txBody>
        </p:sp>
      </p:grpSp>
      <p:pic>
        <p:nvPicPr>
          <p:cNvPr id="22" name="Picture 4">
            <a:extLst>
              <a:ext uri="{FF2B5EF4-FFF2-40B4-BE49-F238E27FC236}">
                <a16:creationId xmlns:a16="http://schemas.microsoft.com/office/drawing/2014/main" id="{72F6A0BB-8C9A-42B1-BECB-410D06270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2813" r="4213" b="21694"/>
          <a:stretch/>
        </p:blipFill>
        <p:spPr bwMode="auto">
          <a:xfrm>
            <a:off x="329505" y="127382"/>
            <a:ext cx="11613966" cy="684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83B743-518C-4D20-9200-9B87CAAD83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1134" y="1464857"/>
            <a:ext cx="4294925" cy="699770"/>
          </a:xfrm>
          <a:prstGeom prst="rect">
            <a:avLst/>
          </a:prstGeom>
          <a:ln w="28575">
            <a:solidFill>
              <a:srgbClr val="32B56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6155EBB-EB82-400E-827B-5AE8BC594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707093"/>
            <a:ext cx="4591050" cy="2686050"/>
          </a:xfrm>
          <a:prstGeom prst="rect">
            <a:avLst/>
          </a:prstGeom>
          <a:ln w="28575">
            <a:solidFill>
              <a:srgbClr val="32B56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E21B23E-295B-48E8-8804-54111C0CDE9E}"/>
              </a:ext>
            </a:extLst>
          </p:cNvPr>
          <p:cNvSpPr/>
          <p:nvPr/>
        </p:nvSpPr>
        <p:spPr>
          <a:xfrm>
            <a:off x="8587793" y="3064786"/>
            <a:ext cx="952447" cy="310485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B733470-C5C2-4014-9C88-E000B36F0C8E}"/>
              </a:ext>
            </a:extLst>
          </p:cNvPr>
          <p:cNvSpPr/>
          <p:nvPr/>
        </p:nvSpPr>
        <p:spPr>
          <a:xfrm>
            <a:off x="8590065" y="3408255"/>
            <a:ext cx="952447" cy="310485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F4ED28B-2C01-455E-AF5B-80A59ACA4760}"/>
              </a:ext>
            </a:extLst>
          </p:cNvPr>
          <p:cNvSpPr/>
          <p:nvPr/>
        </p:nvSpPr>
        <p:spPr>
          <a:xfrm>
            <a:off x="8590067" y="3749451"/>
            <a:ext cx="952447" cy="310485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8311FA0-96E6-4D68-A183-F1AE21036C84}"/>
              </a:ext>
            </a:extLst>
          </p:cNvPr>
          <p:cNvSpPr/>
          <p:nvPr/>
        </p:nvSpPr>
        <p:spPr>
          <a:xfrm>
            <a:off x="8576417" y="4063352"/>
            <a:ext cx="952447" cy="310485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F91ABE-55B8-4C2A-A7AA-CE8648C4C230}"/>
              </a:ext>
            </a:extLst>
          </p:cNvPr>
          <p:cNvSpPr/>
          <p:nvPr/>
        </p:nvSpPr>
        <p:spPr>
          <a:xfrm>
            <a:off x="9572710" y="4049702"/>
            <a:ext cx="952447" cy="310485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91AA9D2-EF3B-4C90-8138-27D74775B2EE}"/>
              </a:ext>
            </a:extLst>
          </p:cNvPr>
          <p:cNvSpPr/>
          <p:nvPr/>
        </p:nvSpPr>
        <p:spPr>
          <a:xfrm>
            <a:off x="8590065" y="4377251"/>
            <a:ext cx="952447" cy="310485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1AF1E440-697D-4383-92C5-8642C55DB30D}"/>
              </a:ext>
            </a:extLst>
          </p:cNvPr>
          <p:cNvSpPr/>
          <p:nvPr/>
        </p:nvSpPr>
        <p:spPr>
          <a:xfrm>
            <a:off x="8617361" y="4677500"/>
            <a:ext cx="952447" cy="310485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9617A76D-E346-4156-B79E-82CFBC9EA512}"/>
              </a:ext>
            </a:extLst>
          </p:cNvPr>
          <p:cNvSpPr/>
          <p:nvPr/>
        </p:nvSpPr>
        <p:spPr>
          <a:xfrm>
            <a:off x="8603713" y="4991394"/>
            <a:ext cx="952447" cy="310485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61FA1387-37AC-4DBD-B5AB-B8FF0DAC1940}"/>
              </a:ext>
            </a:extLst>
          </p:cNvPr>
          <p:cNvSpPr/>
          <p:nvPr/>
        </p:nvSpPr>
        <p:spPr>
          <a:xfrm>
            <a:off x="9613653" y="4977750"/>
            <a:ext cx="952447" cy="310485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" name="Рисунок 22" descr="Изображение выглядит как текст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4E294987-F0E8-4385-B235-CEF066FAB7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318" y="505392"/>
            <a:ext cx="4554949" cy="5893466"/>
          </a:xfrm>
          <a:prstGeom prst="rect">
            <a:avLst/>
          </a:prstGeom>
          <a:ln w="28575">
            <a:solidFill>
              <a:srgbClr val="32B56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5223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131</Words>
  <Application>Microsoft Office PowerPoint</Application>
  <PresentationFormat>Широкоэкранный</PresentationFormat>
  <Paragraphs>66</Paragraphs>
  <Slides>15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AngsanaUPC</vt:lpstr>
      <vt:lpstr>Arial</vt:lpstr>
      <vt:lpstr>Calibri</vt:lpstr>
      <vt:lpstr>Calibri Light</vt:lpstr>
      <vt:lpstr>Edwardian Script ITC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Папахина</dc:creator>
  <cp:lastModifiedBy>Папахина</cp:lastModifiedBy>
  <cp:revision>9</cp:revision>
  <dcterms:created xsi:type="dcterms:W3CDTF">2021-08-18T12:20:53Z</dcterms:created>
  <dcterms:modified xsi:type="dcterms:W3CDTF">2021-09-20T18:04:38Z</dcterms:modified>
</cp:coreProperties>
</file>