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7DA932-C02E-4E3B-95C1-03D839CB75C6}" type="datetimeFigureOut">
              <a:rPr lang="es-AR" smtClean="0"/>
              <a:t>16/11/2015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EEDB3C-F7A8-4B83-95E3-585038B4F34B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A932-C02E-4E3B-95C1-03D839CB75C6}" type="datetimeFigureOut">
              <a:rPr lang="es-AR" smtClean="0"/>
              <a:t>16/11/2015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DB3C-F7A8-4B83-95E3-585038B4F34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A932-C02E-4E3B-95C1-03D839CB75C6}" type="datetimeFigureOut">
              <a:rPr lang="es-AR" smtClean="0"/>
              <a:t>16/11/2015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DB3C-F7A8-4B83-95E3-585038B4F34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7DA932-C02E-4E3B-95C1-03D839CB75C6}" type="datetimeFigureOut">
              <a:rPr lang="es-AR" smtClean="0"/>
              <a:t>16/11/2015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EEDB3C-F7A8-4B83-95E3-585038B4F34B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7DA932-C02E-4E3B-95C1-03D839CB75C6}" type="datetimeFigureOut">
              <a:rPr lang="es-AR" smtClean="0"/>
              <a:t>16/11/2015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EEDB3C-F7A8-4B83-95E3-585038B4F34B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A932-C02E-4E3B-95C1-03D839CB75C6}" type="datetimeFigureOut">
              <a:rPr lang="es-AR" smtClean="0"/>
              <a:t>16/11/2015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DB3C-F7A8-4B83-95E3-585038B4F34B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A932-C02E-4E3B-95C1-03D839CB75C6}" type="datetimeFigureOut">
              <a:rPr lang="es-AR" smtClean="0"/>
              <a:t>16/11/2015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DB3C-F7A8-4B83-95E3-585038B4F34B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7DA932-C02E-4E3B-95C1-03D839CB75C6}" type="datetimeFigureOut">
              <a:rPr lang="es-AR" smtClean="0"/>
              <a:t>16/11/2015</a:t>
            </a:fld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EEDB3C-F7A8-4B83-95E3-585038B4F34B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A932-C02E-4E3B-95C1-03D839CB75C6}" type="datetimeFigureOut">
              <a:rPr lang="es-AR" smtClean="0"/>
              <a:t>16/11/2015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DB3C-F7A8-4B83-95E3-585038B4F34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7DA932-C02E-4E3B-95C1-03D839CB75C6}" type="datetimeFigureOut">
              <a:rPr lang="es-AR" smtClean="0"/>
              <a:t>16/11/2015</a:t>
            </a:fld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EEDB3C-F7A8-4B83-95E3-585038B4F34B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7DA932-C02E-4E3B-95C1-03D839CB75C6}" type="datetimeFigureOut">
              <a:rPr lang="es-AR" smtClean="0"/>
              <a:t>16/11/2015</a:t>
            </a:fld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EEDB3C-F7A8-4B83-95E3-585038B4F34B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7DA932-C02E-4E3B-95C1-03D839CB75C6}" type="datetimeFigureOut">
              <a:rPr lang="es-AR" smtClean="0"/>
              <a:t>16/11/2015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EEDB3C-F7A8-4B83-95E3-585038B4F34B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08520" y="-24340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AR" sz="5400" b="1" dirty="0" smtClean="0"/>
              <a:t>       WHO ARE THEY?  </a:t>
            </a:r>
            <a:endParaRPr lang="es-AR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C:\Users\Tati\Downloads\Los-personajes-de-Madagasc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74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-756592" y="172561"/>
            <a:ext cx="6552728" cy="974353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6400" dirty="0" smtClean="0"/>
              <a:t>       </a:t>
            </a:r>
            <a:r>
              <a:rPr lang="es-AR" sz="6400" dirty="0" smtClean="0">
                <a:solidFill>
                  <a:schemeClr val="tx1"/>
                </a:solidFill>
                <a:latin typeface="Batik Regular" pitchFamily="2" charset="0"/>
              </a:rPr>
              <a:t>WHO ARE THEY?</a:t>
            </a:r>
            <a:r>
              <a:rPr lang="es-AR" sz="5400" dirty="0" smtClean="0">
                <a:solidFill>
                  <a:schemeClr val="tx1"/>
                </a:solidFill>
                <a:latin typeface="Batik Regular" pitchFamily="2" charset="0"/>
              </a:rPr>
              <a:t>  </a:t>
            </a:r>
            <a:endParaRPr lang="es-AR" sz="5400" dirty="0">
              <a:solidFill>
                <a:schemeClr val="tx1"/>
              </a:solidFill>
              <a:latin typeface="Batik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7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443677"/>
            <a:ext cx="12981635" cy="730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63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dirty="0" smtClean="0">
                <a:solidFill>
                  <a:schemeClr val="tx1"/>
                </a:solidFill>
                <a:latin typeface="Batik Regular" pitchFamily="2" charset="0"/>
              </a:rPr>
              <a:t>CORRECT ANSWER:</a:t>
            </a:r>
            <a:endParaRPr lang="es-AR" sz="5400" dirty="0">
              <a:solidFill>
                <a:schemeClr val="tx1"/>
              </a:solidFill>
              <a:latin typeface="Batik Regular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166444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-594445"/>
            <a:ext cx="13498389" cy="759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67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dirty="0" smtClean="0">
                <a:solidFill>
                  <a:schemeClr val="tx1"/>
                </a:solidFill>
                <a:latin typeface="Batik Regular" pitchFamily="2" charset="0"/>
              </a:rPr>
              <a:t>CORRECT ANSWER: </a:t>
            </a:r>
            <a:endParaRPr lang="es-AR" sz="5400" dirty="0">
              <a:solidFill>
                <a:schemeClr val="tx1"/>
              </a:solidFill>
              <a:latin typeface="Batik Regular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58" y="1600200"/>
            <a:ext cx="3249083" cy="4873625"/>
          </a:xfrm>
        </p:spPr>
      </p:pic>
    </p:spTree>
    <p:extLst>
      <p:ext uri="{BB962C8B-B14F-4D97-AF65-F5344CB8AC3E}">
        <p14:creationId xmlns:p14="http://schemas.microsoft.com/office/powerpoint/2010/main" val="307140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-585014"/>
            <a:ext cx="13537504" cy="761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36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dirty="0" smtClean="0">
                <a:solidFill>
                  <a:schemeClr val="tx1"/>
                </a:solidFill>
                <a:latin typeface="Batik Regular" pitchFamily="2" charset="0"/>
              </a:rPr>
              <a:t>CORRECT ANSWER: </a:t>
            </a:r>
            <a:endParaRPr lang="es-AR" sz="5400" dirty="0">
              <a:solidFill>
                <a:schemeClr val="tx1"/>
              </a:solidFill>
              <a:latin typeface="Batik Regular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4475"/>
            <a:ext cx="7467600" cy="4665074"/>
          </a:xfrm>
        </p:spPr>
      </p:pic>
    </p:spTree>
    <p:extLst>
      <p:ext uri="{BB962C8B-B14F-4D97-AF65-F5344CB8AC3E}">
        <p14:creationId xmlns:p14="http://schemas.microsoft.com/office/powerpoint/2010/main" val="290867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-603450"/>
            <a:ext cx="13537504" cy="761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27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dirty="0" smtClean="0">
                <a:solidFill>
                  <a:schemeClr val="tx1"/>
                </a:solidFill>
                <a:latin typeface="Batik Regular" pitchFamily="2" charset="0"/>
              </a:rPr>
              <a:t>CORRECT ANSWER: </a:t>
            </a:r>
            <a:endParaRPr lang="es-AR" sz="5400" dirty="0">
              <a:solidFill>
                <a:schemeClr val="tx1"/>
              </a:solidFill>
              <a:latin typeface="Batik Regular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" y="1844824"/>
            <a:ext cx="7557927" cy="4248471"/>
          </a:xfrm>
        </p:spPr>
      </p:pic>
    </p:spTree>
    <p:extLst>
      <p:ext uri="{BB962C8B-B14F-4D97-AF65-F5344CB8AC3E}">
        <p14:creationId xmlns:p14="http://schemas.microsoft.com/office/powerpoint/2010/main" val="331519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-575650"/>
            <a:ext cx="13649759" cy="767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387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dirty="0" smtClean="0">
                <a:solidFill>
                  <a:schemeClr val="tx1"/>
                </a:solidFill>
                <a:latin typeface="Batik Regular" pitchFamily="2" charset="0"/>
              </a:rPr>
              <a:t>CORRECT ANSWER:</a:t>
            </a:r>
            <a:endParaRPr lang="es-AR" sz="5400" dirty="0">
              <a:solidFill>
                <a:schemeClr val="tx1"/>
              </a:solidFill>
              <a:latin typeface="Batik Regular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5064"/>
            <a:ext cx="7467600" cy="4863896"/>
          </a:xfrm>
        </p:spPr>
      </p:pic>
    </p:spTree>
    <p:extLst>
      <p:ext uri="{BB962C8B-B14F-4D97-AF65-F5344CB8AC3E}">
        <p14:creationId xmlns:p14="http://schemas.microsoft.com/office/powerpoint/2010/main" val="79346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561151"/>
            <a:ext cx="13214184" cy="743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67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dirty="0" smtClean="0">
                <a:solidFill>
                  <a:schemeClr val="tx1"/>
                </a:solidFill>
                <a:latin typeface="Batik Regular" pitchFamily="2" charset="0"/>
              </a:rPr>
              <a:t>CORRECT ANSWER: </a:t>
            </a:r>
            <a:endParaRPr lang="es-AR" sz="5400" dirty="0">
              <a:solidFill>
                <a:schemeClr val="tx1"/>
              </a:solidFill>
              <a:latin typeface="Batik Regular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84" y="1600200"/>
            <a:ext cx="4850831" cy="4873625"/>
          </a:xfrm>
        </p:spPr>
      </p:pic>
    </p:spTree>
    <p:extLst>
      <p:ext uri="{BB962C8B-B14F-4D97-AF65-F5344CB8AC3E}">
        <p14:creationId xmlns:p14="http://schemas.microsoft.com/office/powerpoint/2010/main" val="40579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4773" y="-675456"/>
            <a:ext cx="13649761" cy="767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53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dirty="0" smtClean="0">
                <a:solidFill>
                  <a:schemeClr val="tx1"/>
                </a:solidFill>
                <a:latin typeface="Batik Regular" pitchFamily="2" charset="0"/>
              </a:rPr>
              <a:t>CORRECT ANSWER:</a:t>
            </a:r>
            <a:endParaRPr lang="es-AR" sz="5400" dirty="0">
              <a:solidFill>
                <a:schemeClr val="tx1"/>
              </a:solidFill>
              <a:latin typeface="Batik Regular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84" y="1600200"/>
            <a:ext cx="6092031" cy="4873625"/>
          </a:xfrm>
        </p:spPr>
      </p:pic>
    </p:spTree>
    <p:extLst>
      <p:ext uri="{BB962C8B-B14F-4D97-AF65-F5344CB8AC3E}">
        <p14:creationId xmlns:p14="http://schemas.microsoft.com/office/powerpoint/2010/main" val="332077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-603448"/>
            <a:ext cx="13570423" cy="76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67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dirty="0" smtClean="0">
                <a:solidFill>
                  <a:schemeClr val="tx1"/>
                </a:solidFill>
                <a:latin typeface="Batik Regular" pitchFamily="2" charset="0"/>
              </a:rPr>
              <a:t>CORRECT ANSWER:</a:t>
            </a:r>
            <a:endParaRPr lang="es-AR" sz="5400" dirty="0">
              <a:solidFill>
                <a:schemeClr val="tx1"/>
              </a:solidFill>
              <a:latin typeface="Batik Regular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6" y="1600200"/>
            <a:ext cx="7141888" cy="4873625"/>
          </a:xfrm>
        </p:spPr>
      </p:pic>
    </p:spTree>
    <p:extLst>
      <p:ext uri="{BB962C8B-B14F-4D97-AF65-F5344CB8AC3E}">
        <p14:creationId xmlns:p14="http://schemas.microsoft.com/office/powerpoint/2010/main" val="290334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678383"/>
            <a:ext cx="13681520" cy="76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45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dirty="0" smtClean="0">
                <a:solidFill>
                  <a:schemeClr val="tx1"/>
                </a:solidFill>
                <a:latin typeface="Batik Regular" pitchFamily="2" charset="0"/>
              </a:rPr>
              <a:t>CORRECT ANSWER: </a:t>
            </a:r>
            <a:endParaRPr lang="es-AR" sz="5400" dirty="0">
              <a:solidFill>
                <a:schemeClr val="tx1"/>
              </a:solidFill>
              <a:latin typeface="Batik Regular" pitchFamily="2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4" y="1484784"/>
            <a:ext cx="7532518" cy="5040560"/>
          </a:xfrm>
        </p:spPr>
      </p:pic>
    </p:spTree>
    <p:extLst>
      <p:ext uri="{BB962C8B-B14F-4D97-AF65-F5344CB8AC3E}">
        <p14:creationId xmlns:p14="http://schemas.microsoft.com/office/powerpoint/2010/main" val="2967673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37</Words>
  <Application>Microsoft Office PowerPoint</Application>
  <PresentationFormat>Presentación en pantalla (4:3)</PresentationFormat>
  <Paragraphs>11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Mirador</vt:lpstr>
      <vt:lpstr>       WHO ARE THEY?  </vt:lpstr>
      <vt:lpstr>Presentación de PowerPoint</vt:lpstr>
      <vt:lpstr>CORRECT ANSWER: </vt:lpstr>
      <vt:lpstr>Presentación de PowerPoint</vt:lpstr>
      <vt:lpstr>CORRECT ANSWER:</vt:lpstr>
      <vt:lpstr>Presentación de PowerPoint</vt:lpstr>
      <vt:lpstr>CORRECT ANSWER:</vt:lpstr>
      <vt:lpstr>Presentación de PowerPoint</vt:lpstr>
      <vt:lpstr>CORRECT ANSWER: </vt:lpstr>
      <vt:lpstr>Presentación de PowerPoint</vt:lpstr>
      <vt:lpstr>CORRECT ANSWER:</vt:lpstr>
      <vt:lpstr>Presentación de PowerPoint</vt:lpstr>
      <vt:lpstr>CORRECT ANSWER: </vt:lpstr>
      <vt:lpstr>Presentación de PowerPoint</vt:lpstr>
      <vt:lpstr>CORRECT ANSWER: </vt:lpstr>
      <vt:lpstr>Presentación de PowerPoint</vt:lpstr>
      <vt:lpstr>CORRECT ANSWER: </vt:lpstr>
      <vt:lpstr>Presentación de PowerPoint</vt:lpstr>
      <vt:lpstr>CORRECT ANSWER: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ARE THEY?</dc:title>
  <dc:creator>Tati</dc:creator>
  <cp:lastModifiedBy>Tati</cp:lastModifiedBy>
  <cp:revision>9</cp:revision>
  <dcterms:created xsi:type="dcterms:W3CDTF">2015-11-14T23:44:00Z</dcterms:created>
  <dcterms:modified xsi:type="dcterms:W3CDTF">2015-11-16T14:37:00Z</dcterms:modified>
</cp:coreProperties>
</file>