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6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7F687-5657-4A34-94F8-2B20B8926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4962B7-74CE-407F-8F61-B2C73D5E4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2AFCF-0781-41E1-8BE2-41E66600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93CF7-14F2-4F45-AC5B-36AB910F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8E7E6C-4B6D-452A-9406-D4D3B8E9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8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8CAA0-9DD2-4F8D-8390-1B35B186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678E1E-9969-4B08-9F88-04476138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A37B5-E339-4A61-B8CB-7AB7467A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7CA54-448D-48D4-8A84-70A414E4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1EC111-99E5-4A75-8AC4-11313B73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E03067-551F-45F8-8989-6F3DC8F878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AF5489-F5B0-439E-8EAD-24C98E507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0EFAF7-EB59-40D3-9CE1-7626F118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F53EB-F6B6-491E-AEAF-02F2DEAD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E7EA2-F599-4822-8946-70EDF956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3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D48E2-FDFA-4A44-8565-42239F08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DA2908-B1D1-44EE-9626-3E9D8012D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80575-7CDC-4299-8883-05BAE147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93E57-047E-4789-8C73-36CB2147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3A725-3664-4A47-9C14-9689DC1D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3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FD811-FA2C-4DF7-A8DA-262FC439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15D78-5595-4FAA-A1DA-8B4ED8F48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6A7FC-DB73-4ADA-AB79-63F20B77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49F63-932F-4CAA-8531-C8B4C24B6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F1A7C0-FF36-4F2D-B43B-75E1E890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3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2487E-9244-4573-ABB5-B4E100B6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56091-6098-4FCE-ACB5-E3C62389B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5CC20A-8641-4F03-BE0E-0708DD79E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C43ACF-0A28-4B66-B6E6-66C5770B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91A4C0-08D3-4E32-8AB5-78F4CF5A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B77471-30FB-49C7-AF1D-3B7F34D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8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85653-A4B7-4A8C-9CB9-C3C916CC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332281-ABF0-4B3A-AC8A-69533CBDA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91402-D5A9-4B81-8D02-F94FFF4D4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2869D9-04D8-4559-B491-AF9222904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B28EEF-1B65-44E8-A236-847755308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7B9BAB-23CD-48CF-91F9-32FA3B6C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3F8C05-A4E7-4E58-85EF-746FA3B0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998CD2-E082-4478-A45D-DC1E04B2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9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6D0E5-24E7-4457-9380-97C7C53C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94C922-0221-4F22-A556-54FB08A5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71CB5-7734-4B14-A49C-2208749C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DD8B31-07D7-40C0-8AD0-B709558A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2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57D3BA-33D5-4F0E-8229-CE868693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F488A2-B64E-476D-B8F1-39BB713B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A2B372-1249-4857-A889-AE5507FF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C440-2741-47EA-917E-B6E1FFD1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086AF-7099-46B0-8B07-AC2BF9100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9F7E18-4743-4867-B715-C66DC074E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1BB0D2-20BF-470D-8B6D-2DF38DB9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2D89F1-4B49-4B06-B96F-2210C6CE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70F5E2-EDD2-43A8-984E-DE361319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8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1021A-8052-4930-8E8D-84D78875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9CF3EF-5A60-4186-A6AC-87C90CCAB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906359-6571-4681-91BC-534BD895F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E93D30-A5E0-4A27-A11D-AAAF3EA6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930BE0-D220-40BD-9C65-40EE52F0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20F28-127D-4C69-83B2-3292486B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3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9A55-ADC5-4D97-A756-2FF83135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24C6EE-9489-46CA-8C0B-254C3F027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63281C-7AA0-423A-99AA-32A3D83D1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64C9-D379-4C44-BED0-219E16FDBB95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F69B5-8197-4C14-9D61-B17B27021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95E70-0062-4937-94C3-CC3E2F74B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0CE9E-2D7D-4B0A-BC6B-B35AD065C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1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91306206-8ABC-4BD7-B469-141ADC35D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10862" b="86531"/>
          <a:stretch/>
        </p:blipFill>
        <p:spPr>
          <a:xfrm>
            <a:off x="1507151" y="5810245"/>
            <a:ext cx="4665049" cy="80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1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60C33A72-102B-4188-8950-17FB2D7526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13470" r="10726" b="71973"/>
          <a:stretch/>
        </p:blipFill>
        <p:spPr>
          <a:xfrm>
            <a:off x="1773849" y="122232"/>
            <a:ext cx="4665050" cy="86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2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3EFB8450-48B2-46BA-8334-5E414AE38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28039" r="11678" b="57823"/>
          <a:stretch/>
        </p:blipFill>
        <p:spPr>
          <a:xfrm>
            <a:off x="5760637" y="1101879"/>
            <a:ext cx="4600031" cy="84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3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C7300BEE-8AE3-403E-84D5-A7DD17CE8E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42437" r="11542" b="43426"/>
          <a:stretch/>
        </p:blipFill>
        <p:spPr>
          <a:xfrm>
            <a:off x="1838867" y="2056409"/>
            <a:ext cx="4600032" cy="844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93559D6E-2AD8-4B33-A94A-AAE8919C5B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57563" r="11678" b="28299"/>
          <a:stretch/>
        </p:blipFill>
        <p:spPr>
          <a:xfrm>
            <a:off x="5760635" y="3010939"/>
            <a:ext cx="4600033" cy="844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5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F5FE094-360F-4599-A75C-6EA69673EB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71701" r="10181" b="15238"/>
          <a:stretch/>
        </p:blipFill>
        <p:spPr>
          <a:xfrm>
            <a:off x="1749466" y="3965469"/>
            <a:ext cx="4689433" cy="78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6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2FABF92F-B5E8-42E2-97DF-13B836150E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85863" r="11678"/>
          <a:stretch/>
        </p:blipFill>
        <p:spPr>
          <a:xfrm>
            <a:off x="5798734" y="4855715"/>
            <a:ext cx="4600033" cy="844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Days of the week">
            <a:hlinkClick r:id="" action="ppaction://media"/>
            <a:extLst>
              <a:ext uri="{FF2B5EF4-FFF2-40B4-BE49-F238E27FC236}">
                <a16:creationId xmlns:a16="http://schemas.microsoft.com/office/drawing/2014/main" id="{9195B913-0F65-4086-AE6B-C068BB01BD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9" end="19066.1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8867" y="264800"/>
            <a:ext cx="593725" cy="609600"/>
          </a:xfrm>
          <a:prstGeom prst="rect">
            <a:avLst/>
          </a:prstGeom>
        </p:spPr>
      </p:pic>
      <p:pic>
        <p:nvPicPr>
          <p:cNvPr id="22" name="Days of the week">
            <a:hlinkClick r:id="" action="ppaction://media"/>
            <a:extLst>
              <a:ext uri="{FF2B5EF4-FFF2-40B4-BE49-F238E27FC236}">
                <a16:creationId xmlns:a16="http://schemas.microsoft.com/office/drawing/2014/main" id="{4B5873EE-523D-4631-AD3A-B582890F37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72" end="16588.1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6943" y="1219329"/>
            <a:ext cx="593725" cy="609600"/>
          </a:xfrm>
          <a:prstGeom prst="rect">
            <a:avLst/>
          </a:prstGeom>
        </p:spPr>
      </p:pic>
      <p:pic>
        <p:nvPicPr>
          <p:cNvPr id="23" name="Days of the week">
            <a:hlinkClick r:id="" action="ppaction://media"/>
            <a:extLst>
              <a:ext uri="{FF2B5EF4-FFF2-40B4-BE49-F238E27FC236}">
                <a16:creationId xmlns:a16="http://schemas.microsoft.com/office/drawing/2014/main" id="{B3A0D869-6DB3-44AA-9D77-72E7693FAD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58" end="13166.1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1043" y="2173859"/>
            <a:ext cx="593725" cy="609600"/>
          </a:xfrm>
          <a:prstGeom prst="rect">
            <a:avLst/>
          </a:prstGeom>
        </p:spPr>
      </p:pic>
      <p:pic>
        <p:nvPicPr>
          <p:cNvPr id="25" name="Days of the week">
            <a:hlinkClick r:id="" action="ppaction://media"/>
            <a:extLst>
              <a:ext uri="{FF2B5EF4-FFF2-40B4-BE49-F238E27FC236}">
                <a16:creationId xmlns:a16="http://schemas.microsoft.com/office/drawing/2014/main" id="{BC9E896B-89EE-435C-8DCD-D2C671714B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90" end="9862.1749999999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9543" y="3115321"/>
            <a:ext cx="593725" cy="609600"/>
          </a:xfrm>
          <a:prstGeom prst="rect">
            <a:avLst/>
          </a:prstGeom>
        </p:spPr>
      </p:pic>
      <p:pic>
        <p:nvPicPr>
          <p:cNvPr id="26" name="Days of the week">
            <a:hlinkClick r:id="" action="ppaction://media"/>
            <a:extLst>
              <a:ext uri="{FF2B5EF4-FFF2-40B4-BE49-F238E27FC236}">
                <a16:creationId xmlns:a16="http://schemas.microsoft.com/office/drawing/2014/main" id="{AC98BD10-F444-4C97-927C-5071A8FCD1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53" end="6440.1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31043" y="4050778"/>
            <a:ext cx="593725" cy="609600"/>
          </a:xfrm>
          <a:prstGeom prst="rect">
            <a:avLst/>
          </a:prstGeom>
        </p:spPr>
      </p:pic>
      <p:pic>
        <p:nvPicPr>
          <p:cNvPr id="27" name="Days of the week">
            <a:hlinkClick r:id="" action="ppaction://media"/>
            <a:extLst>
              <a:ext uri="{FF2B5EF4-FFF2-40B4-BE49-F238E27FC236}">
                <a16:creationId xmlns:a16="http://schemas.microsoft.com/office/drawing/2014/main" id="{D10E8453-ADB4-4856-8CC9-9E8E87D0FD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44" end="4021.1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1373" y="5027218"/>
            <a:ext cx="593725" cy="609600"/>
          </a:xfrm>
          <a:prstGeom prst="rect">
            <a:avLst/>
          </a:prstGeom>
        </p:spPr>
      </p:pic>
      <p:pic>
        <p:nvPicPr>
          <p:cNvPr id="28" name="Days of the week">
            <a:hlinkClick r:id="" action="ppaction://media"/>
            <a:extLst>
              <a:ext uri="{FF2B5EF4-FFF2-40B4-BE49-F238E27FC236}">
                <a16:creationId xmlns:a16="http://schemas.microsoft.com/office/drawing/2014/main" id="{7D1A998D-C75A-4B1A-9311-377CE7CEF5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30" end="658.1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1943" y="6005244"/>
            <a:ext cx="593725" cy="6096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легкий&#10;&#10;Автоматически созданное описание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A74FCD-03F0-49A1-9F48-B2053F982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17" y="101605"/>
            <a:ext cx="777875" cy="878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 descr="Изображение выглядит как легкий&#10;&#10;Автоматически созданное описание">
            <a:hlinkClick r:id="rId7" action="ppaction://hlinksldjump"/>
            <a:extLst>
              <a:ext uri="{FF2B5EF4-FFF2-40B4-BE49-F238E27FC236}">
                <a16:creationId xmlns:a16="http://schemas.microsoft.com/office/drawing/2014/main" id="{FF76C47E-B118-40E8-BA8A-6582D63FB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767" y="1068221"/>
            <a:ext cx="777875" cy="878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 descr="Изображение выглядит как легкий&#10;&#10;Автоматически созданное описание">
            <a:hlinkClick r:id="rId8" action="ppaction://hlinksldjump"/>
            <a:extLst>
              <a:ext uri="{FF2B5EF4-FFF2-40B4-BE49-F238E27FC236}">
                <a16:creationId xmlns:a16="http://schemas.microsoft.com/office/drawing/2014/main" id="{14233B8F-D800-44AB-A37A-66A143EE2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75" y="2039579"/>
            <a:ext cx="777875" cy="878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 descr="Изображение выглядит как легкий&#10;&#10;Автоматически созданное описание">
            <a:hlinkClick r:id="rId9" action="ppaction://hlinksldjump"/>
            <a:extLst>
              <a:ext uri="{FF2B5EF4-FFF2-40B4-BE49-F238E27FC236}">
                <a16:creationId xmlns:a16="http://schemas.microsoft.com/office/drawing/2014/main" id="{BC89A430-8706-4A56-893B-5FA97872D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8" y="3006613"/>
            <a:ext cx="777875" cy="878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 descr="Изображение выглядит как легкий&#10;&#10;Автоматически созданное описание">
            <a:hlinkClick r:id="rId10" action="ppaction://hlinksldjump"/>
            <a:extLst>
              <a:ext uri="{FF2B5EF4-FFF2-40B4-BE49-F238E27FC236}">
                <a16:creationId xmlns:a16="http://schemas.microsoft.com/office/drawing/2014/main" id="{A16504E0-6BC6-45C4-B937-8945B8574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9" y="3948225"/>
            <a:ext cx="777875" cy="878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 descr="Изображение выглядит как легкий&#10;&#10;Автоматически созданное описание">
            <a:hlinkClick r:id="rId11" action="ppaction://hlinksldjump"/>
            <a:extLst>
              <a:ext uri="{FF2B5EF4-FFF2-40B4-BE49-F238E27FC236}">
                <a16:creationId xmlns:a16="http://schemas.microsoft.com/office/drawing/2014/main" id="{7A0E6D36-E66E-4E79-969B-96AFEFDF5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221" y="4838886"/>
            <a:ext cx="777875" cy="878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Рисунок 41" descr="Изображение выглядит как легкий&#10;&#10;Автоматически созданное описание">
            <a:hlinkClick r:id="rId12" action="ppaction://hlinksldjump"/>
            <a:extLst>
              <a:ext uri="{FF2B5EF4-FFF2-40B4-BE49-F238E27FC236}">
                <a16:creationId xmlns:a16="http://schemas.microsoft.com/office/drawing/2014/main" id="{F2428FD4-E3D0-44BB-AE36-9B6635F1A0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791066"/>
            <a:ext cx="777875" cy="878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7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3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6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3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2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30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DD1F5027-AFCE-427A-9DB4-623A54D80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55741" r="14362"/>
          <a:stretch/>
        </p:blipFill>
        <p:spPr>
          <a:xfrm>
            <a:off x="2893687" y="-381000"/>
            <a:ext cx="6404626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знак, часы&#10;&#10;Автоматически созданное описание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7F628BF-2601-4E41-AD4B-A12E2673D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168" cy="7521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ед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0E6F29B-B9B3-41AF-83BB-E3376486E6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2" r="80200" b="16482"/>
          <a:stretch/>
        </p:blipFill>
        <p:spPr>
          <a:xfrm>
            <a:off x="3850670" y="625168"/>
            <a:ext cx="2091094" cy="166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Изображение выглядит как ед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E7B45D3-8803-41B2-A074-FE8CB52DCA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9" t="86667" r="63403"/>
          <a:stretch/>
        </p:blipFill>
        <p:spPr>
          <a:xfrm>
            <a:off x="6953307" y="625168"/>
            <a:ext cx="1190795" cy="214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B89835-9439-484A-B925-8AEDEA5A31D0}"/>
              </a:ext>
            </a:extLst>
          </p:cNvPr>
          <p:cNvSpPr txBox="1"/>
          <p:nvPr/>
        </p:nvSpPr>
        <p:spPr>
          <a:xfrm>
            <a:off x="914400" y="5010150"/>
            <a:ext cx="11449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Today is                        . It’s                          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1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AE96E186-E5EA-45CD-8965-116D571DC0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13470" r="10726" b="71973"/>
          <a:stretch/>
        </p:blipFill>
        <p:spPr>
          <a:xfrm>
            <a:off x="3163794" y="5058539"/>
            <a:ext cx="3608481" cy="67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q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BE84FE2E-754E-452F-A67A-5F98BD53B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52" y="4541776"/>
            <a:ext cx="2592024" cy="1814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0884C3-05F1-4851-8003-658F5CE02887}"/>
              </a:ext>
            </a:extLst>
          </p:cNvPr>
          <p:cNvSpPr txBox="1"/>
          <p:nvPr/>
        </p:nvSpPr>
        <p:spPr>
          <a:xfrm>
            <a:off x="7949727" y="5012831"/>
            <a:ext cx="3825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cold and rainy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9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нак, часы&#10;&#10;Автоматически созданное описание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0390BD-F287-495B-81A3-08032BAB0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168" cy="752168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EDFC875-836E-4879-800A-BD7FBAE1B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55741" r="14362"/>
          <a:stretch/>
        </p:blipFill>
        <p:spPr>
          <a:xfrm>
            <a:off x="2893687" y="-381000"/>
            <a:ext cx="6404626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869923-61C9-45B5-A3D5-F1305E597A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2" r="43581" b="83305"/>
          <a:stretch/>
        </p:blipFill>
        <p:spPr>
          <a:xfrm>
            <a:off x="6427362" y="752168"/>
            <a:ext cx="1799070" cy="143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Изображение выглядит как ед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55C97533-AAC1-40C3-B02B-D2F3153465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5" t="86389" r="70104"/>
          <a:stretch/>
        </p:blipFill>
        <p:spPr>
          <a:xfrm>
            <a:off x="4144399" y="663268"/>
            <a:ext cx="1032251" cy="1839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9ACF1-37FB-42D0-96EC-60709CDCB38A}"/>
              </a:ext>
            </a:extLst>
          </p:cNvPr>
          <p:cNvSpPr txBox="1"/>
          <p:nvPr/>
        </p:nvSpPr>
        <p:spPr>
          <a:xfrm>
            <a:off x="914400" y="5010150"/>
            <a:ext cx="1129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Today is                        . It’s                         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2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4B0B3D93-03F9-4D3E-8993-7A1BDD6843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28039" r="11678" b="57823"/>
          <a:stretch/>
        </p:blipFill>
        <p:spPr>
          <a:xfrm>
            <a:off x="3179363" y="5010150"/>
            <a:ext cx="3564338" cy="65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q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303DDE4B-1996-4B06-86A8-0367FE803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52" y="4541776"/>
            <a:ext cx="2592024" cy="1814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EFC370-F14F-479A-88CF-A8C6995BF3C0}"/>
              </a:ext>
            </a:extLst>
          </p:cNvPr>
          <p:cNvSpPr txBox="1"/>
          <p:nvPr/>
        </p:nvSpPr>
        <p:spPr>
          <a:xfrm>
            <a:off x="7949727" y="5012831"/>
            <a:ext cx="3951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hot and cloudy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5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нак, часы&#10;&#10;Автоматически созданное описание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059BACB-3744-423A-AF45-91D638017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168" cy="752168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A29FA28-994D-4E1E-B83C-759069FDB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55741" r="14362"/>
          <a:stretch/>
        </p:blipFill>
        <p:spPr>
          <a:xfrm>
            <a:off x="2893687" y="-381000"/>
            <a:ext cx="6404626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Изображение выглядит как ед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9E1B038-6B88-481C-9A65-2C79C6E74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2" t="83830" r="84668"/>
          <a:stretch/>
        </p:blipFill>
        <p:spPr>
          <a:xfrm>
            <a:off x="3657602" y="647700"/>
            <a:ext cx="1765068" cy="154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ед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820D539-CDAF-4D58-ABD2-29EFBAF81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9" t="86667" r="63403"/>
          <a:stretch/>
        </p:blipFill>
        <p:spPr>
          <a:xfrm>
            <a:off x="6953307" y="625168"/>
            <a:ext cx="1190795" cy="214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07E01-7B69-4C31-92EA-12515957E242}"/>
              </a:ext>
            </a:extLst>
          </p:cNvPr>
          <p:cNvSpPr txBox="1"/>
          <p:nvPr/>
        </p:nvSpPr>
        <p:spPr>
          <a:xfrm>
            <a:off x="914400" y="5010150"/>
            <a:ext cx="114499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Today is                        . It’s                          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3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9A30C7C6-DAA7-4553-AC68-1C03E5C4E7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42437" r="11542" b="43426"/>
          <a:stretch/>
        </p:blipFill>
        <p:spPr>
          <a:xfrm>
            <a:off x="3208379" y="5070352"/>
            <a:ext cx="3535321" cy="64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q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64123BC-3D6F-4D01-AF11-05F80D6C8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02" y="4487383"/>
            <a:ext cx="2592024" cy="1814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264BA1-D375-4C40-BA41-6256D0B8EF27}"/>
              </a:ext>
            </a:extLst>
          </p:cNvPr>
          <p:cNvSpPr txBox="1"/>
          <p:nvPr/>
        </p:nvSpPr>
        <p:spPr>
          <a:xfrm>
            <a:off x="7825902" y="5010149"/>
            <a:ext cx="4076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cold and snowy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8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нак, часы&#10;&#10;Автоматически созданное описание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72C6765-9B0D-4F57-A477-64680FE7F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168" cy="752168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65E00A59-C8C6-48ED-BE5A-4446461B4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55741" r="14362"/>
          <a:stretch/>
        </p:blipFill>
        <p:spPr>
          <a:xfrm>
            <a:off x="2893687" y="-381000"/>
            <a:ext cx="6404626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Изображение выглядит как ед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4A059CA-B553-4DAE-8C6F-445CE3F345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9" t="49872" r="-1707" b="32931"/>
          <a:stretch/>
        </p:blipFill>
        <p:spPr>
          <a:xfrm>
            <a:off x="6400800" y="714068"/>
            <a:ext cx="19240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ед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EF047DE-599B-4476-8862-F27B923F86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t="67222" r="57634" b="14710"/>
          <a:stretch/>
        </p:blipFill>
        <p:spPr>
          <a:xfrm>
            <a:off x="3714750" y="625168"/>
            <a:ext cx="2228850" cy="184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DCBE7-2169-4838-A1C2-7BD08FA8A1FC}"/>
              </a:ext>
            </a:extLst>
          </p:cNvPr>
          <p:cNvSpPr txBox="1"/>
          <p:nvPr/>
        </p:nvSpPr>
        <p:spPr>
          <a:xfrm>
            <a:off x="485274" y="5024587"/>
            <a:ext cx="11921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Today is                        . It’s                             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C2573797-F06E-47F4-B196-ACBAE8AE62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57563" r="11678" b="28299"/>
          <a:stretch/>
        </p:blipFill>
        <p:spPr>
          <a:xfrm>
            <a:off x="2742030" y="5066929"/>
            <a:ext cx="3554815" cy="65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q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293747F6-AE0E-4F38-97D0-EB6CADF07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13" y="4485750"/>
            <a:ext cx="2592024" cy="1814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C26073-C04F-4C23-AA47-1F3BB54D8AC1}"/>
              </a:ext>
            </a:extLst>
          </p:cNvPr>
          <p:cNvSpPr txBox="1"/>
          <p:nvPr/>
        </p:nvSpPr>
        <p:spPr>
          <a:xfrm>
            <a:off x="7434438" y="5024587"/>
            <a:ext cx="4576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windy and stormy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7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нак, часы&#10;&#10;Автоматически созданное описание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4CF5D5F-D8C9-4B95-B464-38C8713B0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168" cy="752168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64F6FC85-D917-4526-AFA7-B78E759229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55741" r="14362"/>
          <a:stretch/>
        </p:blipFill>
        <p:spPr>
          <a:xfrm>
            <a:off x="2893687" y="-381000"/>
            <a:ext cx="6404626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стол, внутренний, ноутбук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9E595475-B7D5-4529-A054-F9989B7ABA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0" t="51945" r="-484" b="18888"/>
          <a:stretch/>
        </p:blipFill>
        <p:spPr>
          <a:xfrm>
            <a:off x="6421763" y="656918"/>
            <a:ext cx="1817669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стол, внутренний, ноутбук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A831FD28-1D52-45DF-BBE9-754898637B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2" t="80139" r="23564" b="-9306"/>
          <a:stretch/>
        </p:blipFill>
        <p:spPr>
          <a:xfrm>
            <a:off x="3872716" y="768350"/>
            <a:ext cx="1817669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AA3866-65CF-4AEE-B78C-7944E8E93358}"/>
              </a:ext>
            </a:extLst>
          </p:cNvPr>
          <p:cNvSpPr txBox="1"/>
          <p:nvPr/>
        </p:nvSpPr>
        <p:spPr>
          <a:xfrm>
            <a:off x="142875" y="5010149"/>
            <a:ext cx="10978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Today is                        . It’s                       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5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EF80C6BA-44A4-42C5-9C5C-62E5A4BE0A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71701" r="10181" b="15238"/>
          <a:stretch/>
        </p:blipFill>
        <p:spPr>
          <a:xfrm>
            <a:off x="2378116" y="5085582"/>
            <a:ext cx="3717884" cy="61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q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C98DAE0F-1B3C-4B52-8F32-9E3EF41AF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29" y="4544533"/>
            <a:ext cx="2592024" cy="18149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99B818-378F-47FF-9628-80C51267926E}"/>
              </a:ext>
            </a:extLst>
          </p:cNvPr>
          <p:cNvSpPr txBox="1"/>
          <p:nvPr/>
        </p:nvSpPr>
        <p:spPr>
          <a:xfrm>
            <a:off x="7185204" y="5015588"/>
            <a:ext cx="3449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hot and rainy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нак, часы&#10;&#10;Автоматически созданное описание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2F6F4AA-CF05-4C30-953A-B48A42FEE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168" cy="752168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37DBD48D-6AE3-40BB-BF59-103C28760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55741" r="14362"/>
          <a:stretch/>
        </p:blipFill>
        <p:spPr>
          <a:xfrm>
            <a:off x="2893687" y="-381000"/>
            <a:ext cx="6404626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Изображение выглядит как стол, внутренний, ноутбук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346FED1F-6A89-4DAA-9B55-BE6A42385A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3" t="-5000" r="19253" b="75833"/>
          <a:stretch/>
        </p:blipFill>
        <p:spPr>
          <a:xfrm>
            <a:off x="6497963" y="376084"/>
            <a:ext cx="1817669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стол, внутренний, ноутбук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F33BFA45-C04A-4312-9F15-802733325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7" t="78890" r="45909" b="-8057"/>
          <a:stretch/>
        </p:blipFill>
        <p:spPr>
          <a:xfrm>
            <a:off x="3786991" y="752168"/>
            <a:ext cx="1817669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C78A25-2527-497C-9093-B8BCE4FC7311}"/>
              </a:ext>
            </a:extLst>
          </p:cNvPr>
          <p:cNvSpPr txBox="1"/>
          <p:nvPr/>
        </p:nvSpPr>
        <p:spPr>
          <a:xfrm>
            <a:off x="152400" y="5062041"/>
            <a:ext cx="12078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Today is                        . It’s                              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6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D63FDBA-198F-48D2-B708-3BB926026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85863" r="11678"/>
          <a:stretch/>
        </p:blipFill>
        <p:spPr>
          <a:xfrm>
            <a:off x="2352663" y="5124777"/>
            <a:ext cx="3581401" cy="65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q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3BC30B8A-0813-43A9-8977-4C26E2755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540" y="4539275"/>
            <a:ext cx="2592024" cy="1814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D34757-5DA7-450B-A42D-39D54937131D}"/>
              </a:ext>
            </a:extLst>
          </p:cNvPr>
          <p:cNvSpPr txBox="1"/>
          <p:nvPr/>
        </p:nvSpPr>
        <p:spPr>
          <a:xfrm>
            <a:off x="7136927" y="5032972"/>
            <a:ext cx="4766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stormy and cloudy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4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нак, часы&#10;&#10;Автоматически созданное описание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7951AD5-0AF0-407A-8F4A-D0B72A8D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168" cy="752168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3D049C84-50CB-490B-8106-ECDDFBE90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55741" r="14362"/>
          <a:stretch/>
        </p:blipFill>
        <p:spPr>
          <a:xfrm>
            <a:off x="2893687" y="-381000"/>
            <a:ext cx="6404626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8432D0-08F6-4750-9958-377AD964D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5" t="15215" r="-682" b="66206"/>
          <a:stretch/>
        </p:blipFill>
        <p:spPr>
          <a:xfrm>
            <a:off x="3760362" y="752168"/>
            <a:ext cx="1799070" cy="159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ед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13A941B2-DA4E-4D52-928C-FFA3117FD9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5" t="86389" r="70104"/>
          <a:stretch/>
        </p:blipFill>
        <p:spPr>
          <a:xfrm>
            <a:off x="6912747" y="629451"/>
            <a:ext cx="1032251" cy="1839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B852C9-B106-4EF3-AB0B-256470F4A189}"/>
              </a:ext>
            </a:extLst>
          </p:cNvPr>
          <p:cNvSpPr txBox="1"/>
          <p:nvPr/>
        </p:nvSpPr>
        <p:spPr>
          <a:xfrm>
            <a:off x="914400" y="5010150"/>
            <a:ext cx="1129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Today is                        . It’s                         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7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3189223-466A-4B68-B0A4-03B522E083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r="10862" b="86531"/>
          <a:stretch/>
        </p:blipFill>
        <p:spPr>
          <a:xfrm>
            <a:off x="3097827" y="5062101"/>
            <a:ext cx="3645874" cy="62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q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C8C0EB64-2904-4FE3-921D-DEB270DC5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86" y="4586019"/>
            <a:ext cx="2592024" cy="18149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32AF7F-84F3-4FDA-9B66-30206547ACE1}"/>
              </a:ext>
            </a:extLst>
          </p:cNvPr>
          <p:cNvSpPr txBox="1"/>
          <p:nvPr/>
        </p:nvSpPr>
        <p:spPr>
          <a:xfrm>
            <a:off x="7944998" y="5010149"/>
            <a:ext cx="3919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hot and stormy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56</Words>
  <Application>Microsoft Office PowerPoint</Application>
  <PresentationFormat>Широкоэкранный</PresentationFormat>
  <Paragraphs>14</Paragraphs>
  <Slides>8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Бутакова</dc:creator>
  <cp:lastModifiedBy>Мария Бутакова</cp:lastModifiedBy>
  <cp:revision>4</cp:revision>
  <dcterms:created xsi:type="dcterms:W3CDTF">2020-08-05T06:44:20Z</dcterms:created>
  <dcterms:modified xsi:type="dcterms:W3CDTF">2020-08-05T08:36:21Z</dcterms:modified>
</cp:coreProperties>
</file>