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08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95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420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9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7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1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83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80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63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54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51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B0C0B-0CAA-44AD-AF6C-E5F5899B752A}" type="datetimeFigureOut">
              <a:rPr lang="en-GB" smtClean="0"/>
              <a:t>09/11/2014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5D5EF-9B84-4E20-976D-4C620D8D4A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8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96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where</a:t>
            </a:r>
            <a:r>
              <a:rPr lang="es-ES" sz="96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96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96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</a:t>
            </a:r>
            <a:r>
              <a:rPr lang="es-ES" sz="96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96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?</a:t>
            </a:r>
            <a:endParaRPr lang="en-GB" sz="96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012" y="3429000"/>
            <a:ext cx="284797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17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6000" dirty="0" smtClean="0">
                <a:solidFill>
                  <a:srgbClr val="FF0000"/>
                </a:solidFill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</a:rPr>
              <a:t>cat</a:t>
            </a:r>
            <a:r>
              <a:rPr lang="es-ES" sz="6000" dirty="0" smtClean="0">
                <a:solidFill>
                  <a:srgbClr val="FF0000"/>
                </a:solidFill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</a:rPr>
              <a:t>is</a:t>
            </a:r>
            <a:r>
              <a:rPr lang="es-ES" sz="6000" dirty="0" smtClean="0">
                <a:solidFill>
                  <a:srgbClr val="FF0000"/>
                </a:solidFill>
              </a:rPr>
              <a:t> </a:t>
            </a:r>
            <a:r>
              <a:rPr lang="es-ES" sz="6000" u="sng" dirty="0" err="1" smtClean="0">
                <a:solidFill>
                  <a:srgbClr val="FF0000"/>
                </a:solidFill>
              </a:rPr>
              <a:t>between</a:t>
            </a:r>
            <a:r>
              <a:rPr lang="es-ES" sz="6000" dirty="0" smtClean="0">
                <a:solidFill>
                  <a:srgbClr val="FF0000"/>
                </a:solidFill>
              </a:rPr>
              <a:t> the cars</a:t>
            </a:r>
            <a:endParaRPr lang="en-GB" sz="60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003" y="3994484"/>
            <a:ext cx="2000751" cy="18468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92" y="2727660"/>
            <a:ext cx="3995487" cy="3448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59578" y="2727660"/>
            <a:ext cx="4013534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36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16" y="365125"/>
            <a:ext cx="11935326" cy="1325563"/>
          </a:xfrm>
        </p:spPr>
        <p:txBody>
          <a:bodyPr>
            <a:normAutofit/>
          </a:bodyPr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 </a:t>
            </a:r>
            <a:r>
              <a:rPr lang="es-ES" sz="6000" u="sng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front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of 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house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16" y="1343024"/>
            <a:ext cx="11935326" cy="53946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539" y="5660626"/>
            <a:ext cx="1042988" cy="962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7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behind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box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380" y="1961147"/>
            <a:ext cx="2847975" cy="2628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23674" y="1961147"/>
            <a:ext cx="6521114" cy="385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39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under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chair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562" y="4054642"/>
            <a:ext cx="2847975" cy="2628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291" y="1890854"/>
            <a:ext cx="3121246" cy="4967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2876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on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bed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126" y="2105686"/>
            <a:ext cx="10539663" cy="37657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412" y="1690688"/>
            <a:ext cx="284797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87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next</a:t>
            </a:r>
            <a:r>
              <a:rPr lang="es-ES" sz="6000" u="sng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to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tree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876" y="4807310"/>
            <a:ext cx="1680662" cy="15513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807" y="1347537"/>
            <a:ext cx="4389993" cy="510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481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box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895" y="1853599"/>
            <a:ext cx="8746958" cy="45080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527" y="2663809"/>
            <a:ext cx="284797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863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between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dogs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012" y="3429000"/>
            <a:ext cx="2847975" cy="2628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3261956"/>
            <a:ext cx="2135854" cy="24169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67147" y="3261956"/>
            <a:ext cx="1958894" cy="241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80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 </a:t>
            </a:r>
            <a:r>
              <a:rPr lang="es-ES" sz="6000" u="sng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front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of the tv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451" y="1690688"/>
            <a:ext cx="8554453" cy="445168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229100"/>
            <a:ext cx="284797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20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behind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sofa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022" y="4162825"/>
            <a:ext cx="1941345" cy="17920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432" y="589547"/>
            <a:ext cx="8133347" cy="5558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00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cat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s-ES" sz="6000" u="sng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under</a:t>
            </a:r>
            <a:r>
              <a:rPr lang="es-ES" sz="60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the </a:t>
            </a:r>
            <a:r>
              <a:rPr lang="es-ES" sz="6000" dirty="0" err="1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bed</a:t>
            </a:r>
            <a:endParaRPr lang="en-GB" sz="60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833" y="3874169"/>
            <a:ext cx="2847975" cy="19310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37" y="2292165"/>
            <a:ext cx="10539663" cy="376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0662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76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MV Boli</vt:lpstr>
      <vt:lpstr>Office Theme</vt:lpstr>
      <vt:lpstr>where is the cat?</vt:lpstr>
      <vt:lpstr>the cat is under the chair</vt:lpstr>
      <vt:lpstr>the cat is on the bed</vt:lpstr>
      <vt:lpstr>the cat is next to the tree</vt:lpstr>
      <vt:lpstr>the cat is in the box</vt:lpstr>
      <vt:lpstr>the cat is between the dogs</vt:lpstr>
      <vt:lpstr>the cat is in front of the tv</vt:lpstr>
      <vt:lpstr>the cat is behind the sofa</vt:lpstr>
      <vt:lpstr>the cat is under the bed</vt:lpstr>
      <vt:lpstr>the cat is between the cars</vt:lpstr>
      <vt:lpstr>the cat is in front of the house</vt:lpstr>
      <vt:lpstr>the cat is behind the box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is the cat?</dc:title>
  <dc:creator>Steve Alcock</dc:creator>
  <cp:lastModifiedBy>Steve Alcock</cp:lastModifiedBy>
  <cp:revision>12</cp:revision>
  <dcterms:created xsi:type="dcterms:W3CDTF">2014-11-08T19:15:21Z</dcterms:created>
  <dcterms:modified xsi:type="dcterms:W3CDTF">2014-11-09T18:19:50Z</dcterms:modified>
</cp:coreProperties>
</file>