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9462" autoAdjust="0"/>
  </p:normalViewPr>
  <p:slideViewPr>
    <p:cSldViewPr>
      <p:cViewPr>
        <p:scale>
          <a:sx n="60" d="100"/>
          <a:sy n="60" d="100"/>
        </p:scale>
        <p:origin x="-142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93" y="14401"/>
            <a:ext cx="7831103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340768"/>
            <a:ext cx="7632847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Hello! My name is Mike.</a:t>
            </a:r>
          </a:p>
          <a:p>
            <a:pPr>
              <a:buNone/>
            </a:pPr>
            <a:r>
              <a:rPr lang="en-US" dirty="0" smtClean="0"/>
              <a:t>And this is my crazy family.</a:t>
            </a:r>
          </a:p>
          <a:p>
            <a:pPr>
              <a:buNone/>
            </a:pPr>
            <a:r>
              <a:rPr lang="en-US" dirty="0" smtClean="0"/>
              <a:t>Read about our life.</a:t>
            </a:r>
          </a:p>
          <a:p>
            <a:pPr>
              <a:buNone/>
            </a:pPr>
            <a:r>
              <a:rPr lang="en-US" dirty="0" smtClean="0"/>
              <a:t>Who do you think is the craziest?</a:t>
            </a:r>
            <a:endParaRPr lang="ru-RU" dirty="0"/>
          </a:p>
        </p:txBody>
      </p:sp>
      <p:pic>
        <p:nvPicPr>
          <p:cNvPr id="21506" name="Picture 2" descr="https://hypashield.com/images-opti/boys-photoshoot-clipart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972" y="214290"/>
            <a:ext cx="1903633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86256"/>
            <a:ext cx="7344816" cy="11430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grandpa walked in the park.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9036" y="1857365"/>
            <a:ext cx="2190677" cy="238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Last week my dad worked </a:t>
            </a:r>
            <a:br>
              <a:rPr lang="en-US" b="1" dirty="0" smtClean="0"/>
            </a:br>
            <a:r>
              <a:rPr lang="en-US" b="1" dirty="0" smtClean="0"/>
              <a:t>every day.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9616" y="1376404"/>
            <a:ext cx="3189706" cy="269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643314"/>
            <a:ext cx="7344816" cy="1643074"/>
          </a:xfrm>
        </p:spPr>
        <p:txBody>
          <a:bodyPr>
            <a:normAutofit/>
          </a:bodyPr>
          <a:lstStyle/>
          <a:p>
            <a:r>
              <a:rPr lang="en-US" b="1" dirty="0" smtClean="0"/>
              <a:t>Yesterday I chased after my cousin in the park.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14422"/>
            <a:ext cx="3143272" cy="248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00504"/>
            <a:ext cx="7344816" cy="14287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sister cried loudly in the park.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2643206" cy="213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929066"/>
            <a:ext cx="7344816" cy="1500198"/>
          </a:xfrm>
        </p:spPr>
        <p:txBody>
          <a:bodyPr>
            <a:normAutofit/>
          </a:bodyPr>
          <a:lstStyle/>
          <a:p>
            <a:r>
              <a:rPr lang="en-US" b="1" dirty="0" smtClean="0"/>
              <a:t>Yesterday my cousin surfed the Internet all night.</a:t>
            </a:r>
            <a:endParaRPr lang="ru-RU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57298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500198"/>
          </a:xfrm>
        </p:spPr>
        <p:txBody>
          <a:bodyPr>
            <a:normAutofit/>
          </a:bodyPr>
          <a:lstStyle/>
          <a:p>
            <a:r>
              <a:rPr lang="en-US" b="1" dirty="0" smtClean="0"/>
              <a:t>Yesterday my aunt carried two heavy bags.</a:t>
            </a:r>
            <a:endParaRPr lang="ru-RU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59"/>
            <a:ext cx="2000264" cy="244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929066"/>
            <a:ext cx="7602068" cy="15716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dad and uncle picked up the money in the street.</a:t>
            </a:r>
            <a:endParaRPr lang="ru-RU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357298"/>
            <a:ext cx="2571768" cy="158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4287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dad climbed the mountain.</a:t>
            </a:r>
            <a:endParaRPr lang="ru-RU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1133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14818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grandpa skipped one hundred times. </a:t>
            </a:r>
            <a:endParaRPr lang="ru-RU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15049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86256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uncle returned from London.</a:t>
            </a:r>
            <a:endParaRPr lang="ru-RU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57298"/>
            <a:ext cx="2214578" cy="26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500198"/>
          </a:xfrm>
        </p:spPr>
        <p:txBody>
          <a:bodyPr>
            <a:normAutofit/>
          </a:bodyPr>
          <a:lstStyle/>
          <a:p>
            <a:r>
              <a:rPr lang="en-US" dirty="0" smtClean="0"/>
              <a:t>Yesterday my grandpa screamed at a mouse.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1666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86256"/>
            <a:ext cx="7344816" cy="10715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dad played with paper planes </a:t>
            </a:r>
            <a:r>
              <a:rPr lang="en-US" b="1" smtClean="0"/>
              <a:t>at work.</a:t>
            </a:r>
            <a:endParaRPr lang="ru-RU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357297"/>
            <a:ext cx="2286016" cy="23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14818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morning my sister brushed her teeth.</a:t>
            </a:r>
            <a:endParaRPr lang="ru-RU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857364"/>
            <a:ext cx="2286016" cy="200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3573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 I showed my dad </a:t>
            </a:r>
            <a:br>
              <a:rPr lang="en-US" b="1" dirty="0" smtClean="0"/>
            </a:br>
            <a:r>
              <a:rPr lang="en-US" b="1" dirty="0" smtClean="0"/>
              <a:t>an ugly rat.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357298"/>
            <a:ext cx="2071702" cy="21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357694"/>
            <a:ext cx="7344816" cy="1143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 my dad smiled at me.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467918" cy="230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cousin stayed in bed all day.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1"/>
            <a:ext cx="2000264" cy="24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71942"/>
            <a:ext cx="7344816" cy="1285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the policeman stopped our car.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5838" y="1471614"/>
            <a:ext cx="2516294" cy="244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214818"/>
            <a:ext cx="7344816" cy="12144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brother studied </a:t>
            </a:r>
            <a:r>
              <a:rPr lang="en-US" b="1" dirty="0" err="1" smtClean="0"/>
              <a:t>maths</a:t>
            </a:r>
            <a:r>
              <a:rPr lang="en-US" b="1" dirty="0" smtClean="0"/>
              <a:t> all day.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663" y="1571613"/>
            <a:ext cx="1590675" cy="27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357694"/>
            <a:ext cx="7344816" cy="11430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Yesterday my dad talked to my uncle.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71612"/>
            <a:ext cx="3247481" cy="26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143380"/>
            <a:ext cx="7344816" cy="14287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Last year my cousin travelled to London.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461957" cy="27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c262c4727ec8456dd142cb211c0c9e8586a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209</Words>
  <Application>Microsoft Office PowerPoint</Application>
  <PresentationFormat>Экран (4:3)</PresentationFormat>
  <Paragraphs>46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Yesterday my grandpa screamed at a mouse.</vt:lpstr>
      <vt:lpstr>Yesterday  I showed my dad  an ugly rat.</vt:lpstr>
      <vt:lpstr>Yesterday my dad smiled at me.</vt:lpstr>
      <vt:lpstr>Yesterday my cousin stayed in bed all day.</vt:lpstr>
      <vt:lpstr>Yesterday the policeman stopped our car.</vt:lpstr>
      <vt:lpstr>Yesterday my brother studied maths all day.</vt:lpstr>
      <vt:lpstr>Yesterday my dad talked to my uncle.</vt:lpstr>
      <vt:lpstr>Last year my cousin travelled to London.</vt:lpstr>
      <vt:lpstr>Yesterday my grandpa walked in the park.</vt:lpstr>
      <vt:lpstr>Last week my dad worked  every day.</vt:lpstr>
      <vt:lpstr>Yesterday I chased after my cousin in the park.</vt:lpstr>
      <vt:lpstr>Yesterday my sister cried loudly in the park.</vt:lpstr>
      <vt:lpstr>Yesterday my cousin surfed the Internet all night.</vt:lpstr>
      <vt:lpstr>Yesterday my aunt carried two heavy bags.</vt:lpstr>
      <vt:lpstr>Yesterday my dad and uncle picked up the money in the street.</vt:lpstr>
      <vt:lpstr>Yesterday my dad climbed the mountain.</vt:lpstr>
      <vt:lpstr>Yesterday my grandpa skipped one hundred times. </vt:lpstr>
      <vt:lpstr>Yesterday my uncle returned from London.</vt:lpstr>
      <vt:lpstr>Yesterday my dad played with paper planes at work.</vt:lpstr>
      <vt:lpstr>Yesterday morning my sister brushed her teeth.</vt:lpstr>
      <vt:lpstr>Слайд 22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Многоцветный</dc:title>
  <dc:creator>obstinate</dc:creator>
  <dc:description>Шаблон презентации с сайта https://presentation-creation.ru/</dc:description>
  <cp:lastModifiedBy>Семья Кокины</cp:lastModifiedBy>
  <cp:revision>746</cp:revision>
  <dcterms:created xsi:type="dcterms:W3CDTF">2018-02-25T09:09:03Z</dcterms:created>
  <dcterms:modified xsi:type="dcterms:W3CDTF">2021-08-31T10:18:58Z</dcterms:modified>
</cp:coreProperties>
</file>