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19-08-02T13:20:44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8484 13053,'18'0,"0"0,-1 0,18 0,1 0,-19 0,36 0,-35 0,35 0,0 0,-18 0,18 0,0 0,17 0,-17 0,18 0,-18 0,0 0,17 0,-17 0,18 0,-36 0,18 0,0 0,-18 0,18 0,-35 0,17 0,0 0,-17 0,0 0,-1 0,-17 17,0 1,-17-18,-1 0,-17 18,-1-1,19-17,-36 18,0-18,18 0,-18 18,0-18,-18 17,18 1,-17-18,-1 18,-17-18,-18 17,53-17,-35 18,-18-18,53 17,-53-17,54 18,-19-18,0 0,1 0,17 0,0 0,-17 18,-1-18,36 0,-18 0,0 0,18 0,-18 0,17 0,19 0,-19 0,19 17,-18-17,17 0,0 0,1 0,-1 0,0 0,18 18,0 0,0-1,0 1,0 0,18-18,0 17,-1-17,19 0,-1 18,-18-1,36 1,-17-18,-1 18,18-18,17 0,-17 17,-17 1,34-18,1 0,-1 18,1-1,-18-17,17 18,-17 0,18-18,-18 0,0 0,0 17,-36 1,36-18,-18 17,-17-17,17 0,1 18,-19-18,36 0,-35 0,-1 0,1 0,0 18,-18-1,17-17,-34 0,-19 0,19 0,-19 0,19 0,-36 18,0-18,-18 0,19 0,-19 0,0 0,1 18,17-18,-18 17,1-17,-1 0,36 18,0-18,-1 0,19 0,-18 0,17 0,18 18,0-1,35-17,-17 0,17 0,-17 0,17 0,18 0,-18 0,18 0,18 0,-36 0,18 0,17 0,-34 0,17 0,0 0,-36 0,18 0,1 0,-19 0,1 0,0 0,-36 0,-17 0,-1 0,-16 0,-19 0,18 0,-18 0,19 0,-1 0,0 0,0 0,18 0,-1 0,1 0,35 18,-18-18,1 0,34 0,1 0,17 0,-17 18,17-18,0 17,1-17,17 0,-36 0,19 0,-1 0,-18 0,19 0,-19 0,1 0,0 0,-18 18,-18-18,-17 0,-1 0,19 17,-18 1,17-18,0 0,1 18,-1-18,18 17,0 1,18 0,17-18,-17 0,-1 17,18-17,1 0,-1 18,18 0,-35-18,35 0,-18 17,0 1,-17-18,17 0,-17 0,-18 17,0 1,0 0,0-1,35-17,-35 18,35-18,0 18,-17-18,35 0,0 0,0 0,17 0,19 0,-1 0,-18 17,19-17,-19 0,1 0,-1 0,-35 0,18 0,-35 0,17 18,-17-18,0 0,-36 0,0 0,36 0,0 0,-1 0,19 0,-19 0,18 0,-17 0,0 0,-1 0,-17-18,0 1,-17 17,-19 0,-16 0,-19-18,18 18,-18-18,1 1,-1 17,-17-18,18 0,-19 18,19-17,-1 17,36-18,-18 18,18 0,52 0,1-17,0 17,-18-18,17 18,-34 0,-1 0,0 0,36 0,0 0,17 0,-17 0,17 0,0 0,18 0,0 0,-18 0,18 0,0 0,0 0,-35 0,17 0,-17 0,-1 0,1 0,-18-18,-18 18,-17 0,0 0,-1 0,-34 0,-1-17,1-1,-1 18,-17-18,35 18,-17 0,-1 0,18 0,35 0,18-17,18 17,17 0,1-18,-19 0,36 18,0-17,-35-1,17 1,18-1,-35 18,17-18,0 18,0-17,-35-1,18 0,0 18,-18-17,0-1,0 0,-18 18,-17-17,0-1,17 18,-17-18,-18 18,17-17,1 17,0 0,35-18,35 18,-17 0,35 0,0 0,-18 0,18-17,0-1,-18 18,0 0,1 0,-19-18,18 18,-17 0,-18-17,0-1,-18 18,1 0,-36 0,0-18,18 18,-18-17,0 17,0-18,35 18,-17 0,17 0,36 0,17 0,1-18,-1 18,18 0,-18 0,18 0,0 0,-18-17,18 17,-18-18,-17 18,17 0,1 0,-19-17,-52 17,-18 0,18 0,-18 0,-18 0,18 0,-17 0,-1 0,18 0,36 0,-19 0,19 0,34 0,19 0,-1 0,18 0,0 0,-18 0,18 0,18 17,-19-17,19 18,-36-1,1 1,16-18,-34 18,0-1,-1-17,-17 18,0 0,0-1,-17 1,-1 0,0-18,-17 35,35-18,-17-17,-1 18,0 17,18-17,0 17,0-17,0 0,0-1,0 1,0 17,18-17,17 17,18-17,-18 17,18 0,0-17,18 0,-1 17,1 0,-1-17,1-1,-36 1,36 0,-18-1,-18-17,-17 18,17-18,-17 0,-18 18,-18-18,0 0,-35 0,-17 0,17 0,-35 0,-36 0,1 0,-18 0,-18 0,35 17,-17-17,18 0,-1 18,36-1,0-17,17 0,19 18,16 0,19-18,34 0,1 0,0 0,-36 0,0-18,1 18,-19-18,19 18,-19 0,1 0,18-17,-19 17,19 0,-1 0,53 0,1 0,-19 0,36 0,0-18,-18 18,18-17,0 17,-35-18,35 18,-18-18,-17 18,17-17,-18 17,-17-18,0 0,0 1,-35 17,18-18,-36 18,0-18,17 1,1 17,-18-18,36 1,-19 17,1 0,17-18,-17 0,0 1,17 17,36 0,0 0,-18-18,17 18,1 0,-36 0,1 0,-19 0,1 0,-18 0,0 0,-17-18,34 1,-34 17,-1 0,1 0,34 0,-34 0,17 0,18 0,-1 0,19 0,-1 0,0 0,36 0,0 0,17 0,-17 0,17 0,18 17,-18-17,18 18,-18-18,1 18,-1-18,0 0,-17 0,17 0,-17 0,-18 17,0 1,17-18,1 18,-18-1,18-17,17 18,-18-1,19-17,-19 0,19 0,-1 0,0 0,18 0,0 0,-18 0,18 0,0 0,-18 0,36 0,0-17,-1-1,1 1,-1-1,1-17,-1 17,-34 0,34-17,-17 17,-18 1,1-18,-19 17,1 18,0-18,-18 1,0-1,0 0,0 1,0-1,-36 0,19 1,-36-1,-18 18,1-18,17 18,-53 0,0 0,-17 0,-1 0,1 0,34 0,-34 0,35 0,17 0,36 0,0 0,17 0,0 0,1 0,17 18,0 0,17-1,19-17,-1 18,-17-18,34 18,1-18,0 0,18 0,-1 0,1 0,-18 0,17 0,1 0,0 0,-36 0,35 0,-34-18,-19 18,1-18,0 18,-1-17,-17-1,-17 0,-1 18,0 0,-17-17,-18-1,0 18,-17 0,-1 0,18 0,-17 0,-19 0,19 0,-1 0,18 0,0 0,18 0,18 0,34 0,1 0,17 0,-17 0,-1 0,19 0,-19-17,19-1,17 0,-18 1,-18-1,36-17,-17-1,-1 1,0 18,-17-19,17 19,-17-19,-1 1,-17 17,0-17,0 18,0-19,0 1,0 0,-17-1,-19 19,19-19,-36 1,0 18,0-1,-17 0,-1-17,-17 17,17 18,1-17,17 17,-18 0,18 0,18 0,0 0,17 0,0 0,1 0,17 17,0 19,0-19,0 1,0 0,0-1,17 18,-17-17,36 17,-1-17,0 17,1-17,16 17,1-17,0-18,-17 18,34 17,1-18,-1 1,1 0,-1-18,1 0,-18 0,17 0,1 0,-18 0,17 0,-17 0,0 0,-17 0,-1 0,-18-18,-17 0,0 1,0-1,0 1,-17-1,-1 0,-35 1,0-1,18 18,-36-18,1 1,-18 17,0 0,-36 0,36 0,-18 0,18 0,0 0,-1 0,19 17,-1 1,18 0,18 17,18-17,-19 17,19-18,-1 19,18-1,0-17,0 17,0-17,0 34,0-16,0-19,35 36,-17 0,17-18,18 1,-18-19,1 19,17-1,-1 0,-16-17,17 0,-18-1,18 1,-18-18,0 0,1 0,-19 0,19 0,-1 0,0 0,-17 0,-1-18,1-17,0 35,-1-35,-17-1,0 19,0-19,0 19,0-1,0-17,0 17,-17-17,-1 35,0-18,-17 1,18-1,-36 0,17 18,1 0,-18-17,18 17,0 0,-18 0,17 0,19 0,-19 0,19 17,-1 1,1 0,-1-1,18 1,0 0,0 17,0 0,0-17,0 17,18 0,-1-17,1 17,17 1,18-1,-18-18,1-17,16 18,1 0,0-1,-17-17,34 0,1 0,17 0,-18 0,19 0,-19-17,-17-1,53 0,-35-17,-1 18,36-19,-36 1,-34 0,17-1,0 1,-18 0,0 17,-35-17,18 0,-1-18,-17 35,0-17,0 17,0-35,0 18,0 17,0-17,-17 0,-19 17,19-17,-1 0,1 17,-1 18,0-35,1 17,17 0,-18 18,18-17,0-1,-18 18,18-18,-17 18,17-17,-18 17,18-18,-18 18,18-17,0-1,-17 18,-1 0,18-18,-17 1,-1 17,0-18,1 0,-19 1,19-1,-1 18,-17 0,35-18,-35 1,-1-1,19 1,-19 17,1 0,17-18,-17 18,0-18,17 18,-17-17,17-1,1 18,-19-18,1 18,17 0,-17 0,18 0,-1 0,-17 0,17-17,0 17,-17 0,17-18,1 18,-18 0,-1 0,19 0,-19 0,19 0,-1 0,0 0,1 0,-1 0,0 0,1 0,-1 0,1 0,-1 0,0 18,1-18,-1 17,0-17,1 0,17 18,-18-18,0 18,18-1,-17-17,17 18,-18-18,1 18,17-1,-18-17,18 18,-18-1,18 1,-17 0,-1-18,18 17,-18 1,18 0,-17-1,-1 1,18 0,0-1,-18 1,1-18,17 17,0 1,0 17,-18-17,18 0,0-1,0 1,0 0,-17-1,-1-17,18 18,0 0,0-1,0 1,0-1,-18-17,18 18,0 0,0-1,0 1,0 0,-17-18,17 17,0 1,-18-18,18 18,0-1,0 1,0-1,0 1,0 0,0-1,0 1,0 0,0-1,0 1,0 0,0-1,0 1,0-1,0 1,0 0,0-1,0 1,0 0,0-1,0 1,0 0,0-1,0 1,18 0,-1-1,-17 1,0-1,0 1,18 0,-18-1,18 1,-18 0,0-1,17-17,1 18,-1 0,-17-1,18 1,0-1,-18 1,17 0,1-18,0 0,-18 17,0 1,17-18,1 0,-18 18,18-1,-1-17,1 18,-1 0,1-1,0-17,-1 0,1 18,0-18,-1 17,-17 1,18-18,0 0,-1 0,18 0,-17 0,0 18,17-18,-17 0,17 0,0 17,-17-17,17 0,-17 0,17 0,0 0,-17 0,17 0,-17 0,17 0,0 0,-17 18,17-18,-17 0,0 0,17 0,-17 0,17 0,0 18,0-18,1 0,-19 0,1 0,0 0,17 0,-17 0,17 0,0 0,0 0,-17 0,0 0,-1 0,-17-18,18 18,17 0,0-18,-17 18,-18-17,35-1,-17 18,0-18,17 18,-35-17,18-1,-1 18,1-17,-1-1,1 18,0-18,-1 1,-17-1,18 18,0-18,-1 1,-17-1,0 0,0 1,18-1,-18 1,0-1,0 0,0 1,0-1,0 0,18-17,-18 17,0 1,0-1,17 1,-17-19,0 19,0-1,0-17,0 17,0-17,0-1,0 1,0 0,0 17,0 1,0-19,-17 1,-1 0,0 17,18-17,0 17,-17 1,-1-19,0 1,1 17,17-17,-18 18,0-19,1 19,-1-19,1 19,-19-1,19 0,-1-17,-17 17,17 1,0-1,-17 18,0-17,35-1,-18 18,-17-18,17 1,-17 17,0 0,35-18,-35 0,-1 18,19 0,-19-17,19 17,-1 0,0 0,1 0,-1 0,0 0,1-18,-18 18,17 0,-17-18,-1 18,1 0,17 0,-17 0,0 0,17 0,-17 0,0 0,-1 0,1 0,18 0,-19 0,1 0,0 0,-1 0,19 0,-19 0,19 0,-36 0,18 0,17 0,-17 0,-1 0,19 0,-18 18,-1 0,19-18,-19 0,19 0,17 17,-36 1,19 0,-1-18,1 17,-1 1,0 0,1-1,17 1,-18-18,0 17,1 1,17 17,-18-17,18 0,-18-1,18 1,-17 0,17 17,-18-17,18 17,-18-35,18 35,0-17,0-1,0 1,0 0,0 17,-17-17,17 17,0-18,0 19,0-19,0 1,0 0,0-1,0 19,0-19,0 1,0-1,0 1,0 0,17-1,-17 19,0-1,18-17,-18 17,18-17,-1-1,-17 18,18-17,-18 0,18-1,-18 1,17 0,1-1,0 19,-1-19,-17 1,18 17,17-17,-17-1,-18 1,17 17,1-35,0 18,-18 17,17-35,1 18,0-1,-1 1,1 0,-18-1,18-17,-1 18,-17 0,35-18,-17 17,-18 1,35-18,1 18,-19-1,19-17,-1 18,0 0,-17-1,17-17,0 18,-17-1,35-17,-18 18,-17-18,35 0,-18 0,-17 0,35 0,-1 0,-34 0,17 0,-17 0,17 0,1 0,-19 0,18 0,-17 0,17 0,1-18,-19 18,19-17,-1-1,-17 1,-1 17,-17-18,35 0,-17 18,0-17,-1-1,1 0,0 1,-1-1,1 0,-18 1,18-1,-1 0,1-17,-18 18,17-1,-17-17,18 17,0 18,-18-35,0 17,0 0,17-17,1 0,-18 17,0 1,18-1,-18 0,0-17,0 0,0 17,0-17,0 17,0-17,0 17,17 1,-17-1,0 0,0 1,0-19,0 19,0-18,0-1,0 19,0-19,0 19,-17-1,17-17,-18 35,18-35,-18 17,18 0,-17-17,-1 17,0 1,18-19,-17 19,-1 17,1-35,-1-1,0 36,-17-17,17-19,-17 1,0 17,35 1,-35 17,-1-36,19 19,-19-1,1-17,17 17,-17 18,0-35,0 17,17 1,-17-1,-18 0,17 1,19 17,-18 0,-1-18,36 1,-35 17,17 0,-17 0,17-18,1 18,-1 0,1 0,-19 0,19 0,-1 0,0 0,1 0,-1 0,0 0,1 0,-1 0,0 0,1 0,-1 0,1 0,17 18,-36-18,19 0,17 17,-18 1,0-1,1-17,-1 18,0 0,1-1,-1 1,1 0,-1 17,0-35,1 35,-19 0,19 1,-19-19,19 19,-1-19,1 1,-1 0,0-1,1 19,17-1,-18-35,0 35,18 0,-17-35,17 18,0 17,-18-17,18 0,-18-1,18 18,0-17,0 0,0-1,0 1,0 0,0-1,0 19,0-19,0 1,0-1,0 19,0-19,0 19,0-19,18 19,0-36,-18 17,0 1,0 0,17-18,1 35,-18-18,18 19,-1-19,1 1,-18 0,18-1,-1-17,1 18,17 17,-17-35,-1 18,19 17,-19-17,19-1,-19-17,18 18,1 0,-19-1,19 1,-1 0,-17-18,34 17,1-17,-35 0,35 18,0-1,0-17,-18 0,18 0,0 0,-18 0,18 0,0 0,-18 0,18 0,0 0,-18 0,1 0,17 0,-18 0,0 0,0-17,18-1,-17 1,17-1,-18 0,-18 1,36-1,0 0,-17 18,-19-17,36-1,-18 0,18 1,-35-18,17 17,1 18,-36-18,35-17,0 17,-17 1,-1-19,1 36,-18-17,18-18,-1 17,1-17,0 17,-18 0,17-17,1 0,-18 17,17-17,-17 0,18 17,-18-17,18-1,-18 19,0-19,0 1,0 18,0-19,0 19,0-19,0 19,0-19,0 19,0-18,0-1,0 19,0-1,0-17,0 17,-18-17,18 17,-18 0,1-17,17 18,0-1,-18-17,1 17,-1 18,18-35,-18-1,-17 36,17-17,1-18,-1 17,-17 0,0-17,17 17,0 1,-17-1,17 18,-17-35,0 17,-1 1,19-1,-36 0,18 18,-18-17,35-1,-17 18,-18-18,35 1,-17 17,-18-18,35 18,-34-18,16 18,1-17,-18-1,18 18,17 0,-35-18,0 1,0 17,36 0,-19 0,1 0,0 0,0 0,17 0,-35 0,35 0,-17 0,0 0,17 0,-17 0,17 0,-17 0,0 0,17 0,0 0,1 0,-18 0,-1 0,19 17,-1 1,-17-18,17 18,-17-1,0-17,17 18,-17 0,17-1,-17 1,17-18,0 18,-17-1,0 1,0 0,-1-1,1 1,35 17,-35-17,17-1,0 1,1 0,-18-1,35 1,-18 0,0-1,1 1,17-1,-18-17,0 36,1-19,-19 1,19 0,17-1,-18-17,18 36,-17-36,17 35,0-18,-18 1,0 0,18-1,-17 1,17 17,0-17,0 0,0-1,0 1,0 0,-18-1,18 18,0-17,0 0,0-1,0 1,0 0,0-1,0 1,0 0,0-1,0 1,0-1,0 1,0 0,0 17,0-17,0-1,0 19,0-19,0 18,18-17,-18 0,0-1,0 1,17 0,-17 17,18-17,0-1,-18 1,0 17,17-17,1-18,-18 17,17 1,-17 0,18 17,0-17,-1-1,-17 1,18 0,0-1,-1 18,1-35,0 18,-18 0,17-1,1-17,-1 18,1 0,0-1,-1-17,1 18,0-18,-1 18,19-18,-36 17,17 1,1-1,0-17,17 0,0 18,-17-18,17 18,0-1,-17-17,0 0,17 18,-18 0,19-18,-19 0,1 0,17 17,1-17,-19 0,18 0,-17 0,17 0,1 0,-19 0,19 0,-19 0,36 0,-18 0,1 0,-1 0,18 0,-18 0,0 0,1 0,-1 0,18 0,0 0,-36 0,36 0,0 0,-17 0,-1-17,18 17,-36-18,36 0,0 1,-17-1,-1 0,0 1,0 17,1-18,-19 1,19-1,-19-17,1 35,-18-36,17 1,19 17,-19-17,1 0,-18 0,18 17,-1-17,1 17,-18 0,18-17,-1 0,-17 17,0-17,0 17,0-17,0 0,0 17,0-17,0 17,0-17,0 0,0 17,0-17,0 17,0 0,0-17,0 18,0-19,0 19,0-1,0 0,0 1,-17-1,17 0,0 1,-18 17,0-18,18 1,-17-1,-1 18,0 0,18-18,-17 18,-1-17,0 17,-17 0,18 0,-1 0,0 0,1 0,-19 0,19 0,-1 0,0 0,18 17,-17-17,-1 18,18 0,-17-18,17 17,0 1,17-18,1 0,-1 0,19 0,-19 0,1 0,0 17,-18 1,17-18,1 18,-18-1,0 1,18-18,-18 18,17-18,-17 17,0 1,18-18,-1 0,-17 18,0-1,18 1,0-1,-1 1,-17 17,18-17,0-18,-18 18,0-1,17 1,1-18,-18 18,18-18,-18 17,17-17,1 0,0 0,-1-17,1-19,-18 19,0-19,0 19,0-1,17-17,-17 17,18-17,-18 17,0 1,0-1,18 0,-18 1,0-1,0 0,17 1,1 17,-18-18,0 36,0-1,18-17,-18 18,0 0,0-1,0 1,0 0,17-18,-17 17,18 1,-18 0,0-1,18 1,-1-18,1 0,-18-18,0 1,17-1,-17 0,0 1,0-1,0 0,0 1,0-19,0 1,0 18,0-1,0 0,0 1,0-1,0 0,0 1,0-1,-17 18,-1 0,1 0,-1 0,0 0,18 18,-17-1,-1 1,18 0,0-1,-18-17,18 18,-17-18,-1 0,0-18,1 1,-1 17,18-36,-17 19,-1 17,18-18,-18 0,1 18,-1-17,18-1,-18 0,1 18,17-17,-18-1,0 1,18-1,0 0,-17 18,17-17,0-1,-18 18,0-18,18 1,-17 17,-1 0,1-18,-1 18,0 0,-17 0,0 0,35-18,-18 18,0 0,-17-17,18 17,-1-18,0 18,1 0,-1-17,0 17,1 0,-1-18,0 18,1-18,-1 1,1-1,-1 18,0-18,1 1,-1 17,0-18,18 0,-17 18,-1 0,18-17,-18 17,1 0,-1 0,0 0,1 0,-1 0,1 0,-19 0,36 17,-17-17,-19 18,1-18,0 18,17-1,-17 1,17-18,-17 18,17-18,1 17,-1 1,0-18,1 0,-1 18,18-1,-17-17,-1 18,0-18,1 0,-1 17,0-17,1 18,-1-18,0 18,1-18,17 17,0 1,-18-18,0 0,1 0,-1 0,18 18,-17-18,17 17,-18-17,0 0,1 0,-1 0,0 0,18 18,-17-18,-1 0,0 18,1-1,-1-17,1 0,-1 0,0 18,-17-18,0 0,35 17,-18-17,-17 18,0-18,17 18,18-1,-18-17,1 0,-1 0,18 18,-18-18,1 0,-1 0,0 18,1-18,-1 0,0 0,18 17,0 1,-17-18,-1 0,18 18,-17-18,-1 0,0 0,18 17,-17-17,17 18,-18-18,0 0,18 18,-17-18,17 17,-18-17,18 18,-18-18,18 17,-17 1,17 0,0-1,0 1,0 0,0-1,-18 1,18 0,0-1,0 1,0-1,0 1,0 0,0-1,0 1,0 0,0-1,0 1,0 0,0-1,0 1,0-1,0 1,0 0,0-1,0 1,0 0,18-1,-18 1,17-18,-17 18,0-1,0 1,18-18,0 18,-18-1,0 1,17-1,1-17,0 18,-18 0,17-18,1 17,-18 1,18-18,-1 0,1 18,-18-1,17-17,1 0,0 18,-1-18,1 0,0 0,-1 0,1 0,0 0,-1 0,1 0,0 0,-1 0,1 0,17 0,-17 0,17 0,0 0,-17 0,0 0,17 0,-18 0,1 0,17 0,-17 0,0 0,-1 0,1 0,0 0,-1 0,1 0,17 0,0 0,-17 0,0 0,17 0,-17 0,-1 0,1 0,0 0,-1 0,1 0,17 0,-17 0,-1 0,1 0,0 0,-1 0,1 0,0 0,-1 0,1 0,-1 0,19 0,-19 0,1 0,17 0,1 0,-19 0,1 0,17 0,-17 0,17 0,18 0,-35 0,35 0,-18 0,-18 0,19 0,-19 0,19 0,-1 0,-17 0,17 0,0 0,-17 0,-1 0,1 0,0 0,-1-18,-17 1,18 17,-18-18,0 0,18 18,-18-17,17-1,-17 0,0 1,18 17,-1-18,1 18,-18-17,0-1,18 18,-1-18,-17 1,0-1,18 18,-18-18,18 1,-1-1,-17 0,0 1,18-1,0 0,-1 18,-17-17,18 17,0 0,-18-18,17 18,1 0,-18-17,17 17,1 0,0 0,-1 0,1 0,0-18,-1 18,1 0,-18-18,18 18,-1 0,-17 18,-17-18,17 18,-18-18,0 17,1 1,-19-1,19-17,-1 18,-17 0,0-1,17-17,-17 0,-1 18,36 0,-35-18,0 17,17 1,-17-18,0 18,17-18,-35 0,18 0,17 17,-17 1,0-18,17 18,-17-18,-1 17,19-17,-19 0,19 0,-1 0,-17 18,17-18,-17 0,0 0,-1 0,19 0,-19 0,1 0,18 0,-19 0,19 0,-19 0,1 0,17 0,-17 0,18 0,-19 0,-17 0,36 0,-19 0,-16 0,34 0,-17 0,-1 0,-17 0,18 0,17 0,-34 0,-1 0,35 0,-35 0,0 0,36 0,-36 0,17 0,-17 0,1 0,16 0,-17 0,0 0,36 0,-36 0,0 0,35 0,-17 0,-18 0,35 0,-17 0,0 0,0 0,17 0,0 0,18-18,0 1,18 17,0 0,-1 0,-17-18,18 0,17 18,-17 0,17 0,-35-17,18 17,17-18,-17 18,-1 0,-17-18,18 18,0 0,-1 0,1 0,-18-17,17 17,-17-18,-17 0,-18 18,-1-17,19 17,-1 0,0-18,1 18,-1 0,18-18,0 1,0-1,18 1,-18-1,17 18,19 0,-19-18,19 18,-1-17,-18-1,19 18,-1-18,-17 1,-1 17,1 0,-18-18,18 0,-1 18,-17-17,0-1,0 1,0-1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42860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 flipV="1">
            <a:off x="5000628" y="516561"/>
            <a:ext cx="857256" cy="1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78579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85728"/>
            <a:ext cx="6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8579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dark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714488"/>
            <a:ext cx="75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eyes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6" idx="1"/>
          </p:cNvCxnSpPr>
          <p:nvPr/>
        </p:nvCxnSpPr>
        <p:spPr>
          <a:xfrm flipV="1">
            <a:off x="4901978" y="1731007"/>
            <a:ext cx="8844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7" idx="1"/>
          </p:cNvCxnSpPr>
          <p:nvPr/>
        </p:nvCxnSpPr>
        <p:spPr>
          <a:xfrm>
            <a:off x="4901978" y="1945321"/>
            <a:ext cx="8844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1500174"/>
            <a:ext cx="101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brown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000240"/>
            <a:ext cx="91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green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6431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blue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6314" y="207167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5720" y="150017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4288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53883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nose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  <a:endCxn id="29" idx="1"/>
          </p:cNvCxnSpPr>
          <p:nvPr/>
        </p:nvCxnSpPr>
        <p:spPr>
          <a:xfrm>
            <a:off x="4865741" y="3769672"/>
            <a:ext cx="1135019" cy="39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 стрелкой 27"/>
          <p:cNvCxnSpPr>
            <a:stCxn id="23" idx="3"/>
            <a:endCxn id="26" idx="1"/>
          </p:cNvCxnSpPr>
          <p:nvPr/>
        </p:nvCxnSpPr>
        <p:spPr>
          <a:xfrm flipV="1">
            <a:off x="4865741" y="3516957"/>
            <a:ext cx="1206457" cy="25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0760" y="392906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08520" y="5411077"/>
            <a:ext cx="253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mother and father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3" name="Рисунок 32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256"/>
            <a:ext cx="738176" cy="7440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00232" y="507207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brothers or sisters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0562" y="6215082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 cat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446" y="614364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 dog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4786322"/>
            <a:ext cx="79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car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" name="Рисунок 39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500702"/>
            <a:ext cx="738176" cy="7440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15272" y="607220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 house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3" name="Рисунок 52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429264"/>
            <a:ext cx="738176" cy="744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6" y="83923"/>
            <a:ext cx="2872824" cy="4293096"/>
          </a:xfrm>
          <a:prstGeom prst="rect">
            <a:avLst/>
          </a:prstGeom>
        </p:spPr>
      </p:pic>
      <p:pic>
        <p:nvPicPr>
          <p:cNvPr id="43" name="Рисунок 42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119" y="5630395"/>
            <a:ext cx="738176" cy="744081"/>
          </a:xfrm>
          <a:prstGeom prst="rect">
            <a:avLst/>
          </a:prstGeom>
        </p:spPr>
      </p:pic>
      <p:pic>
        <p:nvPicPr>
          <p:cNvPr id="44" name="Рисунок 43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379" y="4632613"/>
            <a:ext cx="738176" cy="744081"/>
          </a:xfrm>
          <a:prstGeom prst="rect">
            <a:avLst/>
          </a:prstGeom>
        </p:spPr>
      </p:pic>
      <p:pic>
        <p:nvPicPr>
          <p:cNvPr id="45" name="Рисунок 44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696" y="4789658"/>
            <a:ext cx="738176" cy="7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0" b="100000" l="39556" r="7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8802" r="29401"/>
          <a:stretch/>
        </p:blipFill>
        <p:spPr>
          <a:xfrm>
            <a:off x="2996229" y="1700808"/>
            <a:ext cx="2962656" cy="3947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583" y="59085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This 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663" y="59085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2719" y="590852"/>
            <a:ext cx="925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9647" y="108484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He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20758" y="109396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52" y="10939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9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5917" y="1687408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0187" y="1687408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436096" y="980728"/>
            <a:ext cx="792088" cy="1026696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69722" y="2173020"/>
            <a:ext cx="101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red hair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213287" y="2056740"/>
            <a:ext cx="2451376" cy="4722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0540" y="2173302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6530" y="2204864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1343" y="2252277"/>
            <a:ext cx="1189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</a:rPr>
              <a:t>lue eyes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483768" y="1872074"/>
            <a:ext cx="2598497" cy="80927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713130" y="2681663"/>
            <a:ext cx="1797096" cy="80013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719120" y="2929980"/>
            <a:ext cx="1518208" cy="576063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32779" y="3538756"/>
            <a:ext cx="1291703" cy="970364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64834" y="3538756"/>
            <a:ext cx="2955238" cy="176245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44208" y="2758369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9813" y="2744969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40276" y="3187035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nose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and a mouth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0326" y="4644330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5000" y="4644461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51864" y="5116542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 hands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535" y="4235316"/>
            <a:ext cx="214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 is he from?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46908" y="482502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 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86329" y="481559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62152" y="4828996"/>
            <a:ext cx="75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from 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2502" y="4829276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Russia </a:t>
            </a:r>
            <a:endParaRPr lang="ru-RU" sz="2000" b="1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4" b="90000" l="9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6" y="5116542"/>
            <a:ext cx="1757611" cy="15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7" grpId="0"/>
      <p:bldP spid="18" grpId="0"/>
      <p:bldP spid="1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0" b="100000" l="39556" r="7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8802" r="29401"/>
          <a:stretch/>
        </p:blipFill>
        <p:spPr>
          <a:xfrm>
            <a:off x="3049504" y="90007"/>
            <a:ext cx="2386592" cy="3179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7923" r="30570" b="20623"/>
          <a:stretch/>
        </p:blipFill>
        <p:spPr>
          <a:xfrm>
            <a:off x="395536" y="404664"/>
            <a:ext cx="2057400" cy="2395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821" y="2810350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091" y="2810350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26" y="3295962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mother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4" b="97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3" y="229502"/>
            <a:ext cx="2439389" cy="5561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8603" y="5458224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2873" y="5458224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2019" y="5943836"/>
            <a:ext cx="2291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father and a sister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0024" y="4905586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4294" y="4905586"/>
            <a:ext cx="95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has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107" y="4933348"/>
            <a:ext cx="68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cat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5258" y="4933348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and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47" y="2639288"/>
            <a:ext cx="1875722" cy="25009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11979" y="5391198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dog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6974" y="5717925"/>
            <a:ext cx="155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brother?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90" y="4035211"/>
            <a:ext cx="2711974" cy="27119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0032" y="6173329"/>
            <a:ext cx="98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Fyodor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302" y="6173329"/>
            <a:ext cx="125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</a:rPr>
              <a:t>asn`t got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2704" y="6165304"/>
            <a:ext cx="118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 brother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3" grpId="0"/>
      <p:bldP spid="24" grpId="0"/>
      <p:bldP spid="21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0" b="100000" l="39556" r="7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8802" r="29401"/>
          <a:stretch/>
        </p:blipFill>
        <p:spPr>
          <a:xfrm>
            <a:off x="-277680" y="0"/>
            <a:ext cx="2386592" cy="3179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132" y="549469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Fyodor can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lashcard-alphabet-r-run-illustration-68861156.jpg"/>
          <p:cNvPicPr>
            <a:picLocks noChangeAspect="1"/>
          </p:cNvPicPr>
          <p:nvPr/>
        </p:nvPicPr>
        <p:blipFill>
          <a:blip r:embed="rId4"/>
          <a:srcRect l="23438" t="20592" r="17067" b="25119"/>
          <a:stretch>
            <a:fillRect/>
          </a:stretch>
        </p:blipFill>
        <p:spPr>
          <a:xfrm>
            <a:off x="7020272" y="3208227"/>
            <a:ext cx="2032288" cy="1785950"/>
          </a:xfrm>
          <a:prstGeom prst="rect">
            <a:avLst/>
          </a:prstGeom>
        </p:spPr>
      </p:pic>
      <p:pic>
        <p:nvPicPr>
          <p:cNvPr id="5" name="Рисунок 4" descr="RS1002_Jump col-low.jpg"/>
          <p:cNvPicPr>
            <a:picLocks noChangeAspect="1"/>
          </p:cNvPicPr>
          <p:nvPr/>
        </p:nvPicPr>
        <p:blipFill>
          <a:blip r:embed="rId5"/>
          <a:srcRect l="30469" t="781" r="32031" b="4297"/>
          <a:stretch>
            <a:fillRect/>
          </a:stretch>
        </p:blipFill>
        <p:spPr>
          <a:xfrm>
            <a:off x="4283968" y="1052736"/>
            <a:ext cx="1185342" cy="2000264"/>
          </a:xfrm>
          <a:prstGeom prst="rect">
            <a:avLst/>
          </a:prstGeom>
        </p:spPr>
      </p:pic>
      <p:pic>
        <p:nvPicPr>
          <p:cNvPr id="6" name="Рисунок 5" descr="giph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918801"/>
            <a:ext cx="2714612" cy="2035959"/>
          </a:xfrm>
          <a:prstGeom prst="rect">
            <a:avLst/>
          </a:prstGeom>
        </p:spPr>
      </p:pic>
      <p:pic>
        <p:nvPicPr>
          <p:cNvPr id="7" name="Рисунок 6" descr="flashcard-letter-d-is-for-dancing-vector-7831738.jpg"/>
          <p:cNvPicPr>
            <a:picLocks noChangeAspect="1"/>
          </p:cNvPicPr>
          <p:nvPr/>
        </p:nvPicPr>
        <p:blipFill>
          <a:blip r:embed="rId7"/>
          <a:srcRect l="32823" t="18750" r="32823" b="29166"/>
          <a:stretch>
            <a:fillRect/>
          </a:stretch>
        </p:blipFill>
        <p:spPr>
          <a:xfrm>
            <a:off x="2696128" y="1052736"/>
            <a:ext cx="1285884" cy="1891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645024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Fyodor can`t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загружено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247" y="3588257"/>
            <a:ext cx="1583039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42860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 flipV="1">
            <a:off x="5000628" y="516561"/>
            <a:ext cx="857256" cy="1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78579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85728"/>
            <a:ext cx="6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8579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dark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714488"/>
            <a:ext cx="75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eyes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6" idx="1"/>
          </p:cNvCxnSpPr>
          <p:nvPr/>
        </p:nvCxnSpPr>
        <p:spPr>
          <a:xfrm flipV="1">
            <a:off x="4901978" y="1731007"/>
            <a:ext cx="8844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7" idx="1"/>
          </p:cNvCxnSpPr>
          <p:nvPr/>
        </p:nvCxnSpPr>
        <p:spPr>
          <a:xfrm>
            <a:off x="4901978" y="1945321"/>
            <a:ext cx="8844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1500174"/>
            <a:ext cx="101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brown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000240"/>
            <a:ext cx="91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green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6431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blue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6314" y="207167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5720" y="150017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4288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53883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nose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  <a:endCxn id="29" idx="1"/>
          </p:cNvCxnSpPr>
          <p:nvPr/>
        </p:nvCxnSpPr>
        <p:spPr>
          <a:xfrm>
            <a:off x="4865741" y="3769672"/>
            <a:ext cx="1135019" cy="39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 стрелкой 27"/>
          <p:cNvCxnSpPr>
            <a:stCxn id="23" idx="3"/>
            <a:endCxn id="26" idx="1"/>
          </p:cNvCxnSpPr>
          <p:nvPr/>
        </p:nvCxnSpPr>
        <p:spPr>
          <a:xfrm flipV="1">
            <a:off x="4865741" y="3516957"/>
            <a:ext cx="1206457" cy="25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0760" y="392906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5786454"/>
            <a:ext cx="253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mother and father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507207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brothers or sisters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0562" y="6215082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 cat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446" y="614364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 dog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4786322"/>
            <a:ext cx="79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car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4572008"/>
            <a:ext cx="1134332" cy="1071554"/>
          </a:xfrm>
          <a:prstGeom prst="rect">
            <a:avLst/>
          </a:prstGeom>
        </p:spPr>
      </p:pic>
      <p:pic>
        <p:nvPicPr>
          <p:cNvPr id="39" name="Рисунок 38" descr="5775880ee27f8155a31b7a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500702"/>
            <a:ext cx="831856" cy="785818"/>
          </a:xfrm>
          <a:prstGeom prst="rect">
            <a:avLst/>
          </a:prstGeom>
        </p:spPr>
      </p:pic>
      <p:pic>
        <p:nvPicPr>
          <p:cNvPr id="40" name="Рисунок 39" descr="5968a2c8f2ed115d40bbe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714884"/>
            <a:ext cx="738176" cy="7440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15272" y="607220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 house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3" name="Рисунок 52" descr="5968a2c8f2ed115d40bbe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5429264"/>
            <a:ext cx="738176" cy="744081"/>
          </a:xfrm>
          <a:prstGeom prst="rect">
            <a:avLst/>
          </a:prstGeom>
        </p:spPr>
      </p:pic>
      <p:pic>
        <p:nvPicPr>
          <p:cNvPr id="44" name="Рисунок 43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1134332" cy="1071554"/>
          </a:xfrm>
          <a:prstGeom prst="rect">
            <a:avLst/>
          </a:prstGeom>
        </p:spPr>
      </p:pic>
      <p:pic>
        <p:nvPicPr>
          <p:cNvPr id="45" name="Рисунок 44" descr="5968a2c8f2ed115d40bbe1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650" y="5581664"/>
            <a:ext cx="738176" cy="744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/>
          <a:stretch/>
        </p:blipFill>
        <p:spPr>
          <a:xfrm>
            <a:off x="292608" y="72683"/>
            <a:ext cx="3674052" cy="25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42860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 flipV="1">
            <a:off x="5000628" y="516561"/>
            <a:ext cx="857256" cy="1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78579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85728"/>
            <a:ext cx="6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8579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dark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714488"/>
            <a:ext cx="75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eyes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6" idx="1"/>
          </p:cNvCxnSpPr>
          <p:nvPr/>
        </p:nvCxnSpPr>
        <p:spPr>
          <a:xfrm flipV="1">
            <a:off x="4901978" y="1731007"/>
            <a:ext cx="8844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7" idx="1"/>
          </p:cNvCxnSpPr>
          <p:nvPr/>
        </p:nvCxnSpPr>
        <p:spPr>
          <a:xfrm>
            <a:off x="4901978" y="1945321"/>
            <a:ext cx="8844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1500174"/>
            <a:ext cx="101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brown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000240"/>
            <a:ext cx="91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green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6431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blue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6314" y="207167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5720" y="150017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4288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53883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nose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  <a:endCxn id="29" idx="1"/>
          </p:cNvCxnSpPr>
          <p:nvPr/>
        </p:nvCxnSpPr>
        <p:spPr>
          <a:xfrm>
            <a:off x="4865741" y="3769672"/>
            <a:ext cx="1135019" cy="39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 стрелкой 27"/>
          <p:cNvCxnSpPr>
            <a:stCxn id="23" idx="3"/>
            <a:endCxn id="26" idx="1"/>
          </p:cNvCxnSpPr>
          <p:nvPr/>
        </p:nvCxnSpPr>
        <p:spPr>
          <a:xfrm flipV="1">
            <a:off x="4865741" y="3516957"/>
            <a:ext cx="1206457" cy="25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0760" y="392906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5786454"/>
            <a:ext cx="253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mother and father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507207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brothers or sisters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0562" y="6215082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 cat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446" y="614364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 dog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4786322"/>
            <a:ext cx="79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car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" name="Рисунок 39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714884"/>
            <a:ext cx="738176" cy="7440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15272" y="607220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 house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53" name="Рисунок 52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429264"/>
            <a:ext cx="738176" cy="744081"/>
          </a:xfrm>
          <a:prstGeom prst="rect">
            <a:avLst/>
          </a:prstGeom>
        </p:spPr>
      </p:pic>
      <p:pic>
        <p:nvPicPr>
          <p:cNvPr id="45" name="Рисунок 44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2650" y="5581664"/>
            <a:ext cx="738176" cy="744081"/>
          </a:xfrm>
          <a:prstGeom prst="rect">
            <a:avLst/>
          </a:prstGeom>
        </p:spPr>
      </p:pic>
      <p:pic>
        <p:nvPicPr>
          <p:cNvPr id="41" name="Рисунок 40" descr="17b161cca99046da603b665922e3bb2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00496" cy="460281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572264" y="571480"/>
            <a:ext cx="61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red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3108" y="0"/>
            <a:ext cx="61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red</a:t>
            </a:r>
            <a:endParaRPr lang="ru-RU" sz="2400" b="1" dirty="0">
              <a:solidFill>
                <a:srgbClr val="FF6600"/>
              </a:solidFill>
            </a:endParaRPr>
          </a:p>
        </p:txBody>
      </p:sp>
      <p:cxnSp>
        <p:nvCxnSpPr>
          <p:cNvPr id="49" name="Прямая со стрелкой 48"/>
          <p:cNvCxnSpPr>
            <a:stCxn id="47" idx="1"/>
          </p:cNvCxnSpPr>
          <p:nvPr/>
        </p:nvCxnSpPr>
        <p:spPr>
          <a:xfrm rot="10800000" flipV="1">
            <a:off x="1500166" y="230832"/>
            <a:ext cx="642942" cy="34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143512"/>
            <a:ext cx="738176" cy="744081"/>
          </a:xfrm>
          <a:prstGeom prst="rect">
            <a:avLst/>
          </a:prstGeom>
        </p:spPr>
      </p:pic>
      <p:pic>
        <p:nvPicPr>
          <p:cNvPr id="52" name="Рисунок 51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500570"/>
            <a:ext cx="738176" cy="744081"/>
          </a:xfrm>
          <a:prstGeom prst="rect">
            <a:avLst/>
          </a:prstGeom>
        </p:spPr>
      </p:pic>
      <p:pic>
        <p:nvPicPr>
          <p:cNvPr id="54" name="Рисунок 53" descr="5968a2c8f2ed115d40bbe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5500702"/>
            <a:ext cx="738176" cy="744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е данные 1"/>
              <p14:cNvContentPartPr/>
              <p14:nvPr/>
            </p14:nvContentPartPr>
            <p14:xfrm>
              <a:off x="2736720" y="4451400"/>
              <a:ext cx="1086480" cy="78768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0880" y="4387680"/>
                <a:ext cx="1118160" cy="9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6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42860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 flipV="1">
            <a:off x="5000628" y="516561"/>
            <a:ext cx="857256" cy="1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78579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85728"/>
            <a:ext cx="6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8579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dark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714488"/>
            <a:ext cx="75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eyes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6" idx="1"/>
          </p:cNvCxnSpPr>
          <p:nvPr/>
        </p:nvCxnSpPr>
        <p:spPr>
          <a:xfrm flipV="1">
            <a:off x="4901978" y="1731007"/>
            <a:ext cx="8844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7" idx="1"/>
          </p:cNvCxnSpPr>
          <p:nvPr/>
        </p:nvCxnSpPr>
        <p:spPr>
          <a:xfrm>
            <a:off x="4901978" y="1945321"/>
            <a:ext cx="8844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1500174"/>
            <a:ext cx="101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brown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000240"/>
            <a:ext cx="91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green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6431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blue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6314" y="207167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5720" y="150017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4288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53883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nose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  <a:endCxn id="29" idx="1"/>
          </p:cNvCxnSpPr>
          <p:nvPr/>
        </p:nvCxnSpPr>
        <p:spPr>
          <a:xfrm>
            <a:off x="4865741" y="3769672"/>
            <a:ext cx="1135019" cy="39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 стрелкой 27"/>
          <p:cNvCxnSpPr>
            <a:stCxn id="23" idx="3"/>
            <a:endCxn id="26" idx="1"/>
          </p:cNvCxnSpPr>
          <p:nvPr/>
        </p:nvCxnSpPr>
        <p:spPr>
          <a:xfrm flipV="1">
            <a:off x="4865741" y="3516957"/>
            <a:ext cx="1206457" cy="25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0760" y="392906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5786454"/>
            <a:ext cx="253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mother and father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507207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brothers or sisters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0562" y="6215082"/>
            <a:ext cx="78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 cat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4786322"/>
            <a:ext cx="79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car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4572008"/>
            <a:ext cx="1134332" cy="1071554"/>
          </a:xfrm>
          <a:prstGeom prst="rect">
            <a:avLst/>
          </a:prstGeom>
        </p:spPr>
      </p:pic>
      <p:pic>
        <p:nvPicPr>
          <p:cNvPr id="40" name="Рисунок 39" descr="5968a2c8f2ed115d40bbe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714884"/>
            <a:ext cx="738176" cy="7440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15272" y="607220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 house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4" name="Рисунок 43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1134332" cy="1071554"/>
          </a:xfrm>
          <a:prstGeom prst="rect">
            <a:avLst/>
          </a:prstGeom>
        </p:spPr>
      </p:pic>
      <p:pic>
        <p:nvPicPr>
          <p:cNvPr id="41" name="Рисунок 40" descr="bVGZH6YQb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0042"/>
            <a:ext cx="2540000" cy="2540000"/>
          </a:xfrm>
          <a:prstGeom prst="rect">
            <a:avLst/>
          </a:prstGeom>
        </p:spPr>
      </p:pic>
      <p:pic>
        <p:nvPicPr>
          <p:cNvPr id="46" name="Рисунок 45" descr="5968a2c8f2ed115d40bbe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643578"/>
            <a:ext cx="738176" cy="744081"/>
          </a:xfrm>
          <a:prstGeom prst="rect">
            <a:avLst/>
          </a:prstGeom>
        </p:spPr>
      </p:pic>
      <p:pic>
        <p:nvPicPr>
          <p:cNvPr id="47" name="Рисунок 46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4857760"/>
            <a:ext cx="1134332" cy="10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48" y="428604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1"/>
          </p:cNvCxnSpPr>
          <p:nvPr/>
        </p:nvCxnSpPr>
        <p:spPr>
          <a:xfrm flipV="1">
            <a:off x="5000628" y="516561"/>
            <a:ext cx="857256" cy="12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785794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57884" y="285728"/>
            <a:ext cx="6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fair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785794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dark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714488"/>
            <a:ext cx="75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eyes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3"/>
            <a:endCxn id="16" idx="1"/>
          </p:cNvCxnSpPr>
          <p:nvPr/>
        </p:nvCxnSpPr>
        <p:spPr>
          <a:xfrm flipV="1">
            <a:off x="4901978" y="1731007"/>
            <a:ext cx="88446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3"/>
            <a:endCxn id="17" idx="1"/>
          </p:cNvCxnSpPr>
          <p:nvPr/>
        </p:nvCxnSpPr>
        <p:spPr>
          <a:xfrm>
            <a:off x="4901978" y="1945321"/>
            <a:ext cx="88446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1500174"/>
            <a:ext cx="101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brown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000240"/>
            <a:ext cx="91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green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264318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blue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6314" y="207167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5720" y="150017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42886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353883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nose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5" name="Прямая со стрелкой 24"/>
          <p:cNvCxnSpPr>
            <a:stCxn id="23" idx="3"/>
            <a:endCxn id="29" idx="1"/>
          </p:cNvCxnSpPr>
          <p:nvPr/>
        </p:nvCxnSpPr>
        <p:spPr>
          <a:xfrm>
            <a:off x="4865741" y="3769672"/>
            <a:ext cx="1135019" cy="39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big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8" name="Прямая со стрелкой 27"/>
          <p:cNvCxnSpPr>
            <a:stCxn id="23" idx="3"/>
            <a:endCxn id="26" idx="1"/>
          </p:cNvCxnSpPr>
          <p:nvPr/>
        </p:nvCxnSpPr>
        <p:spPr>
          <a:xfrm flipV="1">
            <a:off x="4865741" y="3516957"/>
            <a:ext cx="1206457" cy="252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0760" y="3929066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small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5786454"/>
            <a:ext cx="253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mother and father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5072074"/>
            <a:ext cx="24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brothers or sisters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0562" y="6215082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 dog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4786322"/>
            <a:ext cx="79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car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4572008"/>
            <a:ext cx="1134332" cy="1071554"/>
          </a:xfrm>
          <a:prstGeom prst="rect">
            <a:avLst/>
          </a:prstGeom>
        </p:spPr>
      </p:pic>
      <p:pic>
        <p:nvPicPr>
          <p:cNvPr id="40" name="Рисунок 39" descr="5968a2c8f2ed115d40bbe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714884"/>
            <a:ext cx="738176" cy="74408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15272" y="6072206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 house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4" name="Рисунок 43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1134332" cy="1071554"/>
          </a:xfrm>
          <a:prstGeom prst="rect">
            <a:avLst/>
          </a:prstGeom>
        </p:spPr>
      </p:pic>
      <p:pic>
        <p:nvPicPr>
          <p:cNvPr id="46" name="Рисунок 45" descr="5968a2c8f2ed115d40bbe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643578"/>
            <a:ext cx="738176" cy="744081"/>
          </a:xfrm>
          <a:prstGeom prst="rect">
            <a:avLst/>
          </a:prstGeom>
        </p:spPr>
      </p:pic>
      <p:pic>
        <p:nvPicPr>
          <p:cNvPr id="47" name="Рисунок 46" descr="5775880ee27f8155a31b7a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4857760"/>
            <a:ext cx="1134332" cy="1071554"/>
          </a:xfrm>
          <a:prstGeom prst="rect">
            <a:avLst/>
          </a:prstGeom>
        </p:spPr>
      </p:pic>
      <p:pic>
        <p:nvPicPr>
          <p:cNvPr id="32" name="Рисунок 31" descr="1b7c74065e59c4989934439b80126db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714356"/>
            <a:ext cx="2286000" cy="304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72264" y="571480"/>
            <a:ext cx="61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red</a:t>
            </a:r>
            <a:endParaRPr lang="ru-RU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SBRF User</cp:lastModifiedBy>
  <cp:revision>1</cp:revision>
  <dcterms:created xsi:type="dcterms:W3CDTF">2019-11-13T11:56:50Z</dcterms:created>
  <dcterms:modified xsi:type="dcterms:W3CDTF">2019-11-13T12:03:51Z</dcterms:modified>
</cp:coreProperties>
</file>