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9" r:id="rId4"/>
    <p:sldId id="260" r:id="rId5"/>
    <p:sldId id="268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60" d="100"/>
          <a:sy n="60" d="100"/>
        </p:scale>
        <p:origin x="1277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8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6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4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3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9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james bond gif">
            <a:extLst>
              <a:ext uri="{FF2B5EF4-FFF2-40B4-BE49-F238E27FC236}">
                <a16:creationId xmlns:a16="http://schemas.microsoft.com/office/drawing/2014/main" id="{1AC3540E-89D7-41A6-802D-415CA589D0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2" y="1633522"/>
            <a:ext cx="10731500" cy="46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06877E-A04E-4FC1-B784-16384C8F3A99}"/>
              </a:ext>
            </a:extLst>
          </p:cNvPr>
          <p:cNvSpPr/>
          <p:nvPr/>
        </p:nvSpPr>
        <p:spPr>
          <a:xfrm>
            <a:off x="-1" y="931445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 BERKLEY" panose="02000000000000000000" pitchFamily="2" charset="0"/>
              </a:rPr>
              <a:t>By Artem Morozov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03BB8E-FFB7-4B65-A9CC-589E1C8BC74D}"/>
              </a:ext>
            </a:extLst>
          </p:cNvPr>
          <p:cNvSpPr/>
          <p:nvPr/>
        </p:nvSpPr>
        <p:spPr>
          <a:xfrm>
            <a:off x="-1" y="139772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WHAT CAN JAMES BOND DO?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45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jump with a parachute">
            <a:extLst>
              <a:ext uri="{FF2B5EF4-FFF2-40B4-BE49-F238E27FC236}">
                <a16:creationId xmlns:a16="http://schemas.microsoft.com/office/drawing/2014/main" id="{DBBE903D-36CE-4113-93C2-BB759416C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r="3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Ð°ÑÑÐ¸Ð½ÐºÐ¸ Ð¿Ð¾ Ð·Ð°Ð¿ÑÐ¾ÑÑ james bond  logo png">
            <a:extLst>
              <a:ext uri="{FF2B5EF4-FFF2-40B4-BE49-F238E27FC236}">
                <a16:creationId xmlns:a16="http://schemas.microsoft.com/office/drawing/2014/main" id="{85D465C4-7546-400C-954D-5D50A511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ride a motor bike">
            <a:extLst>
              <a:ext uri="{FF2B5EF4-FFF2-40B4-BE49-F238E27FC236}">
                <a16:creationId xmlns:a16="http://schemas.microsoft.com/office/drawing/2014/main" id="{DBE47367-F721-4E58-B8BF-87C1253D2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r="413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Ð°ÑÑÐ¸Ð½ÐºÐ¸ Ð¿Ð¾ Ð·Ð°Ð¿ÑÐ¾ÑÑ james bond  logo png">
            <a:extLst>
              <a:ext uri="{FF2B5EF4-FFF2-40B4-BE49-F238E27FC236}">
                <a16:creationId xmlns:a16="http://schemas.microsoft.com/office/drawing/2014/main" id="{C8221FA7-FFAD-448B-B837-5F192A3CB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4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james bond climbing">
            <a:extLst>
              <a:ext uri="{FF2B5EF4-FFF2-40B4-BE49-F238E27FC236}">
                <a16:creationId xmlns:a16="http://schemas.microsoft.com/office/drawing/2014/main" id="{9354F50F-D49F-4CB6-8F0E-52A5AACD7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Ð°ÑÑÐ¸Ð½ÐºÐ¸ Ð¿Ð¾ Ð·Ð°Ð¿ÑÐ¾ÑÑ james bond  logo png">
            <a:extLst>
              <a:ext uri="{FF2B5EF4-FFF2-40B4-BE49-F238E27FC236}">
                <a16:creationId xmlns:a16="http://schemas.microsoft.com/office/drawing/2014/main" id="{89491089-7C6D-450A-9131-C9821B84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7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run">
            <a:extLst>
              <a:ext uri="{FF2B5EF4-FFF2-40B4-BE49-F238E27FC236}">
                <a16:creationId xmlns:a16="http://schemas.microsoft.com/office/drawing/2014/main" id="{BB7DCA95-1295-4CF1-9090-289EE072C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 b="-1"/>
          <a:stretch/>
        </p:blipFill>
        <p:spPr bwMode="auto">
          <a:xfrm>
            <a:off x="20" y="9"/>
            <a:ext cx="9143980" cy="695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Ð°ÑÑÐ¸Ð½ÐºÐ¸ Ð¿Ð¾ Ð·Ð°Ð¿ÑÐ¾ÑÑ james bond  logo png">
            <a:extLst>
              <a:ext uri="{FF2B5EF4-FFF2-40B4-BE49-F238E27FC236}">
                <a16:creationId xmlns:a16="http://schemas.microsoft.com/office/drawing/2014/main" id="{7FAFE3ED-A97F-42A9-9E9B-F0E86579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swim">
            <a:extLst>
              <a:ext uri="{FF2B5EF4-FFF2-40B4-BE49-F238E27FC236}">
                <a16:creationId xmlns:a16="http://schemas.microsoft.com/office/drawing/2014/main" id="{DAE0900E-1679-41A6-AAC5-4248DA68D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Ð°ÑÑÐ¸Ð½ÐºÐ¸ Ð¿Ð¾ Ð·Ð°Ð¿ÑÐ¾ÑÑ james bond  logo png">
            <a:extLst>
              <a:ext uri="{FF2B5EF4-FFF2-40B4-BE49-F238E27FC236}">
                <a16:creationId xmlns:a16="http://schemas.microsoft.com/office/drawing/2014/main" id="{172688C0-1296-4817-96F6-96C5F58DE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2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shoot">
            <a:extLst>
              <a:ext uri="{FF2B5EF4-FFF2-40B4-BE49-F238E27FC236}">
                <a16:creationId xmlns:a16="http://schemas.microsoft.com/office/drawing/2014/main" id="{64A5F55B-B659-4C5E-8639-3146A48B1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r="1840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Ð°ÑÑÐ¸Ð½ÐºÐ¸ Ð¿Ð¾ Ð·Ð°Ð¿ÑÐ¾ÑÑ james bond  logo png">
            <a:extLst>
              <a:ext uri="{FF2B5EF4-FFF2-40B4-BE49-F238E27FC236}">
                <a16:creationId xmlns:a16="http://schemas.microsoft.com/office/drawing/2014/main" id="{F6432AE4-F4A8-42C1-B842-8325F102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jump from a bridge">
            <a:extLst>
              <a:ext uri="{FF2B5EF4-FFF2-40B4-BE49-F238E27FC236}">
                <a16:creationId xmlns:a16="http://schemas.microsoft.com/office/drawing/2014/main" id="{C7239717-7A42-4FD4-88AE-AFD871E87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2" b="-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Ð°ÑÑÐ¸Ð½ÐºÐ¸ Ð¿Ð¾ Ð·Ð°Ð¿ÑÐ¾ÑÑ james bond  logo png">
            <a:extLst>
              <a:ext uri="{FF2B5EF4-FFF2-40B4-BE49-F238E27FC236}">
                <a16:creationId xmlns:a16="http://schemas.microsoft.com/office/drawing/2014/main" id="{72AE5513-828E-4F42-847B-A2E6249B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james bond car">
            <a:extLst>
              <a:ext uri="{FF2B5EF4-FFF2-40B4-BE49-F238E27FC236}">
                <a16:creationId xmlns:a16="http://schemas.microsoft.com/office/drawing/2014/main" id="{1804ECFA-20C3-4701-910C-A2D4BEBFE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r="565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Ð°ÑÑÐ¸Ð½ÐºÐ¸ Ð¿Ð¾ Ð·Ð°Ð¿ÑÐ¾ÑÑ james bond  logo png">
            <a:extLst>
              <a:ext uri="{FF2B5EF4-FFF2-40B4-BE49-F238E27FC236}">
                <a16:creationId xmlns:a16="http://schemas.microsoft.com/office/drawing/2014/main" id="{B87D65A4-0AB4-4B66-B381-F521A6CE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9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4BFC41A4-26DC-4FC1-9714-CC1D18246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Ð°ÑÑÐ¸Ð½ÐºÐ¸ Ð¿Ð¾ Ð·Ð°Ð¿ÑÐ¾ÑÑ james bond  logo png">
            <a:extLst>
              <a:ext uri="{FF2B5EF4-FFF2-40B4-BE49-F238E27FC236}">
                <a16:creationId xmlns:a16="http://schemas.microsoft.com/office/drawing/2014/main" id="{C66B037D-3308-4244-954A-71F83927B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CE18A766-AAFA-43B2-8E2E-200ED5C5B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ÐÐ°ÑÑÐ¸Ð½ÐºÐ¸ Ð¿Ð¾ Ð·Ð°Ð¿ÑÐ¾ÑÑ james bond  logo png">
            <a:extLst>
              <a:ext uri="{FF2B5EF4-FFF2-40B4-BE49-F238E27FC236}">
                <a16:creationId xmlns:a16="http://schemas.microsoft.com/office/drawing/2014/main" id="{5571C190-4AAF-41DB-B09B-4BBCB1E6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 BERKLEY</vt:lpstr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Merkuschew</dc:creator>
  <cp:lastModifiedBy>Artem Merkuschew</cp:lastModifiedBy>
  <cp:revision>8</cp:revision>
  <dcterms:created xsi:type="dcterms:W3CDTF">2019-02-02T14:59:07Z</dcterms:created>
  <dcterms:modified xsi:type="dcterms:W3CDTF">2019-02-02T15:13:43Z</dcterms:modified>
</cp:coreProperties>
</file>