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677E8-6F8F-4309-9D1B-44CAF26A0789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68A3-3D93-4240-98BF-DB5F83551C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they brushing their teeth? Yes, they are. Student make questions and answers in</a:t>
            </a:r>
            <a:r>
              <a:rPr lang="en-US" baseline="0" dirty="0" smtClean="0"/>
              <a:t> pairs.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68A3-3D93-4240-98BF-DB5F83551C2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you sitting?</a:t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Yes, I am</a:t>
            </a:r>
            <a:r>
              <a:rPr lang="en-US" dirty="0" smtClean="0"/>
              <a:t>.               </a:t>
            </a:r>
            <a:r>
              <a:rPr lang="en-US" dirty="0" smtClean="0">
                <a:solidFill>
                  <a:srgbClr val="0070C0"/>
                </a:solidFill>
              </a:rPr>
              <a:t>Yes, they are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Yes, he is</a:t>
            </a:r>
            <a:r>
              <a:rPr lang="en-US" dirty="0" smtClean="0"/>
              <a:t>.                   </a:t>
            </a:r>
            <a:r>
              <a:rPr lang="en-US" dirty="0" smtClean="0">
                <a:solidFill>
                  <a:srgbClr val="7030A0"/>
                </a:solidFill>
              </a:rPr>
              <a:t>Yes, she is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www.edupics.com/image-sit-dm15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40607"/>
            <a:ext cx="6215056" cy="4317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/ brush their teeth?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www.zdrowy-styl-zycia.pl/wp-content/uploads/2018/06/mycie-zeb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7131069" cy="4754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hey / wash </a:t>
            </a:r>
            <a:r>
              <a:rPr lang="en-US" dirty="0" smtClean="0"/>
              <a:t>their faces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ytimg.com/vi/FzsXxbinXw4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7202507" cy="4051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dirty="0" smtClean="0"/>
              <a:t>he / sleep?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95525"/>
            <a:ext cx="74009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 / swim </a:t>
            </a:r>
            <a:r>
              <a:rPr lang="en-US" dirty="0" smtClean="0"/>
              <a:t>in the sea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media.istockphoto.com/vectors/girl-swimming-in-water-vector-id842477238?k=6&amp;m=842477238&amp;s=612x612&amp;w=0&amp;h=gP7io8wxT9qKrLbtozkmd2v7DPHYC-U4FfeaR8spSmg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00240"/>
            <a:ext cx="3971912" cy="3971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/ sleep?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etimg.etb2bimg.com/photo/81599385.c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38326"/>
            <a:ext cx="6559565" cy="4919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he </a:t>
            </a:r>
            <a:r>
              <a:rPr lang="en-US" dirty="0" smtClean="0"/>
              <a:t>/ eat </a:t>
            </a:r>
            <a:r>
              <a:rPr lang="en-US" dirty="0" smtClean="0"/>
              <a:t>ice cream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35095"/>
            <a:ext cx="3829048" cy="442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/ cook?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www.kindpng.com/picc/m/36-361588_cooking-png-boy-cooking-cartoon-transparent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52634"/>
            <a:ext cx="4950768" cy="4605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/ ride a bike?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lipartspub.com/images/music-clipart-listening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57430"/>
            <a:ext cx="3091725" cy="3328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he standing?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Yes, I am</a:t>
            </a:r>
            <a:r>
              <a:rPr lang="en-US" dirty="0" smtClean="0"/>
              <a:t>.               </a:t>
            </a:r>
            <a:r>
              <a:rPr lang="en-US" dirty="0" smtClean="0">
                <a:solidFill>
                  <a:srgbClr val="0070C0"/>
                </a:solidFill>
              </a:rPr>
              <a:t>Yes, they are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Yes, he is</a:t>
            </a:r>
            <a:r>
              <a:rPr lang="en-US" dirty="0" smtClean="0"/>
              <a:t>.                   </a:t>
            </a:r>
            <a:r>
              <a:rPr lang="en-US" dirty="0" smtClean="0">
                <a:solidFill>
                  <a:srgbClr val="7030A0"/>
                </a:solidFill>
              </a:rPr>
              <a:t>Yes, she is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atic.boredpanda.com/blog/wp-content/uploads/2018/03/cartoonist-draws-himself-100-cartoon-style-kevin-mcshane-62-5aa23d8f6e0e7__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643182"/>
            <a:ext cx="3643338" cy="3613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he </a:t>
            </a:r>
            <a:r>
              <a:rPr lang="en-US" dirty="0" smtClean="0"/>
              <a:t>looking at the screen?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Yes, I am</a:t>
            </a:r>
            <a:r>
              <a:rPr lang="en-US" dirty="0" smtClean="0"/>
              <a:t>.               </a:t>
            </a:r>
            <a:r>
              <a:rPr lang="en-US" dirty="0" smtClean="0">
                <a:solidFill>
                  <a:srgbClr val="0070C0"/>
                </a:solidFill>
              </a:rPr>
              <a:t>Yes, they are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Yes, he is</a:t>
            </a:r>
            <a:r>
              <a:rPr lang="en-US" dirty="0" smtClean="0"/>
              <a:t>.                   </a:t>
            </a:r>
            <a:r>
              <a:rPr lang="en-US" dirty="0" smtClean="0">
                <a:solidFill>
                  <a:srgbClr val="7030A0"/>
                </a:solidFill>
              </a:rPr>
              <a:t>Yes, she is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ssets.ldscdn.org/39/b1/39b1d7e286d8591c7c75485aab55fb57abaa9a3b1061232/boy_typ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857364"/>
            <a:ext cx="3908037" cy="438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she eating ice cream?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Yes, I am</a:t>
            </a:r>
            <a:r>
              <a:rPr lang="en-US" dirty="0" smtClean="0"/>
              <a:t>.               </a:t>
            </a:r>
            <a:r>
              <a:rPr lang="en-US" dirty="0" smtClean="0">
                <a:solidFill>
                  <a:srgbClr val="0070C0"/>
                </a:solidFill>
              </a:rPr>
              <a:t>Yes, they are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Yes, he is</a:t>
            </a:r>
            <a:r>
              <a:rPr lang="en-US" dirty="0" smtClean="0"/>
              <a:t>.                   </a:t>
            </a:r>
            <a:r>
              <a:rPr lang="en-US" dirty="0" smtClean="0">
                <a:solidFill>
                  <a:srgbClr val="7030A0"/>
                </a:solidFill>
              </a:rPr>
              <a:t>Yes, she is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clipartmax.com/png/full/21-217891_ice-cream-girl-cartoon-illustration-eating-ice-cream-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067"/>
            <a:ext cx="3966028" cy="4714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they sleeping?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Yes, I am</a:t>
            </a:r>
            <a:r>
              <a:rPr lang="en-US" dirty="0" smtClean="0"/>
              <a:t>.               </a:t>
            </a:r>
            <a:r>
              <a:rPr lang="en-US" dirty="0" smtClean="0">
                <a:solidFill>
                  <a:srgbClr val="0070C0"/>
                </a:solidFill>
              </a:rPr>
              <a:t>Yes, they are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Yes, he is</a:t>
            </a:r>
            <a:r>
              <a:rPr lang="en-US" dirty="0" smtClean="0"/>
              <a:t>.                   </a:t>
            </a:r>
            <a:r>
              <a:rPr lang="en-US" dirty="0" smtClean="0">
                <a:solidFill>
                  <a:srgbClr val="7030A0"/>
                </a:solidFill>
              </a:rPr>
              <a:t>Yes, she is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ages.theabcdn.com/i/33927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40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</a:t>
            </a:r>
            <a:r>
              <a:rPr lang="en-US" dirty="0" smtClean="0"/>
              <a:t>you watching cartoons?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No, I’m not</a:t>
            </a:r>
            <a:r>
              <a:rPr lang="en-US" dirty="0" smtClean="0"/>
              <a:t>.               </a:t>
            </a:r>
            <a:r>
              <a:rPr lang="en-US" dirty="0" smtClean="0">
                <a:solidFill>
                  <a:srgbClr val="0070C0"/>
                </a:solidFill>
              </a:rPr>
              <a:t>No, </a:t>
            </a:r>
            <a:r>
              <a:rPr lang="en-US" dirty="0" smtClean="0">
                <a:solidFill>
                  <a:srgbClr val="0070C0"/>
                </a:solidFill>
              </a:rPr>
              <a:t>they </a:t>
            </a:r>
            <a:r>
              <a:rPr lang="en-US" dirty="0" smtClean="0">
                <a:solidFill>
                  <a:srgbClr val="0070C0"/>
                </a:solidFill>
              </a:rPr>
              <a:t>aren’t</a:t>
            </a:r>
            <a:r>
              <a:rPr lang="en-US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No, </a:t>
            </a:r>
            <a:r>
              <a:rPr lang="en-US" dirty="0" smtClean="0">
                <a:solidFill>
                  <a:srgbClr val="00B050"/>
                </a:solidFill>
              </a:rPr>
              <a:t>he </a:t>
            </a:r>
            <a:r>
              <a:rPr lang="en-US" dirty="0" smtClean="0">
                <a:solidFill>
                  <a:srgbClr val="00B050"/>
                </a:solidFill>
              </a:rPr>
              <a:t>isn’t</a:t>
            </a:r>
            <a:r>
              <a:rPr lang="en-US" dirty="0" smtClean="0"/>
              <a:t>.                   </a:t>
            </a:r>
            <a:r>
              <a:rPr lang="en-US" dirty="0" smtClean="0">
                <a:solidFill>
                  <a:srgbClr val="7030A0"/>
                </a:solidFill>
              </a:rPr>
              <a:t>No, </a:t>
            </a:r>
            <a:r>
              <a:rPr lang="en-US" dirty="0" smtClean="0">
                <a:solidFill>
                  <a:srgbClr val="7030A0"/>
                </a:solidFill>
              </a:rPr>
              <a:t>she </a:t>
            </a:r>
            <a:r>
              <a:rPr lang="en-US" dirty="0" smtClean="0">
                <a:solidFill>
                  <a:srgbClr val="7030A0"/>
                </a:solidFill>
              </a:rPr>
              <a:t>isn’t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ttps://1.bp.blogspot.com/-DZeINxUc7pE/Xm608No1oEI/AAAAAAAADzI/BIF7g9oej046iAt7-YmssyF-7kpZWFdVACLcBGAsYHQ/s1600/free%2B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6273813" cy="4302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</a:t>
            </a:r>
            <a:r>
              <a:rPr lang="en-US" dirty="0" smtClean="0"/>
              <a:t>they having breakfast?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No, I’m not</a:t>
            </a:r>
            <a:r>
              <a:rPr lang="en-US" dirty="0" smtClean="0"/>
              <a:t>.               </a:t>
            </a:r>
            <a:r>
              <a:rPr lang="en-US" dirty="0" smtClean="0">
                <a:solidFill>
                  <a:srgbClr val="0070C0"/>
                </a:solidFill>
              </a:rPr>
              <a:t>No, they aren’t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No, he isn’t</a:t>
            </a:r>
            <a:r>
              <a:rPr lang="en-US" dirty="0" smtClean="0"/>
              <a:t>.                   </a:t>
            </a:r>
            <a:r>
              <a:rPr lang="en-US" dirty="0" smtClean="0">
                <a:solidFill>
                  <a:srgbClr val="7030A0"/>
                </a:solidFill>
              </a:rPr>
              <a:t>No, she isn’t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atic.vecteezy.com/system/resources/previews/000/128/141/original/boy-and-girl-jumping-on-trampoline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66252"/>
            <a:ext cx="7131069" cy="4991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he swimming in the pool?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No, I’m not</a:t>
            </a:r>
            <a:r>
              <a:rPr lang="en-US" dirty="0" smtClean="0"/>
              <a:t>.               </a:t>
            </a:r>
            <a:r>
              <a:rPr lang="en-US" dirty="0" smtClean="0">
                <a:solidFill>
                  <a:srgbClr val="0070C0"/>
                </a:solidFill>
              </a:rPr>
              <a:t>No, they aren’t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No, he isn’t</a:t>
            </a:r>
            <a:r>
              <a:rPr lang="en-US" dirty="0" smtClean="0"/>
              <a:t>.                   </a:t>
            </a:r>
            <a:r>
              <a:rPr lang="en-US" dirty="0" smtClean="0">
                <a:solidFill>
                  <a:srgbClr val="7030A0"/>
                </a:solidFill>
              </a:rPr>
              <a:t>No, she isn’t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4929222" cy="368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she reading a book?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No, I’m not</a:t>
            </a:r>
            <a:r>
              <a:rPr lang="en-US" dirty="0" smtClean="0"/>
              <a:t>.               </a:t>
            </a:r>
            <a:r>
              <a:rPr lang="en-US" dirty="0" smtClean="0">
                <a:solidFill>
                  <a:srgbClr val="0070C0"/>
                </a:solidFill>
              </a:rPr>
              <a:t>No, they aren’t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No, he isn’t</a:t>
            </a:r>
            <a:r>
              <a:rPr lang="en-US" dirty="0" smtClean="0"/>
              <a:t>.                   </a:t>
            </a:r>
            <a:r>
              <a:rPr lang="en-US" dirty="0" smtClean="0">
                <a:solidFill>
                  <a:srgbClr val="7030A0"/>
                </a:solidFill>
              </a:rPr>
              <a:t>No, she isn’t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214554"/>
            <a:ext cx="225028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112</Words>
  <PresentationFormat>Экран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Are you sitting? Yes, I am.               Yes, they are.  Yes, he is.                   Yes, she is.</vt:lpstr>
      <vt:lpstr>Is he standing? Yes, I am.               Yes, they are.  Yes, he is.                   Yes, she is.</vt:lpstr>
      <vt:lpstr>Is he looking at the screen? Yes, I am.               Yes, they are.  Yes, he is.                   Yes, she is.</vt:lpstr>
      <vt:lpstr>Is she eating ice cream? Yes, I am.               Yes, they are.  Yes, he is.                   Yes, she is.</vt:lpstr>
      <vt:lpstr>Are they sleeping? Yes, I am.               Yes, they are.  Yes, he is.                   Yes, she is.</vt:lpstr>
      <vt:lpstr>Are you watching cartoons? No, I’m not.               No, they aren’t.  No, he isn’t.                   No, she isn’t.</vt:lpstr>
      <vt:lpstr>Are they having breakfast? No, I’m not.               No, they aren’t.  No, he isn’t.                   No, she isn’t.</vt:lpstr>
      <vt:lpstr>Is he swimming in the pool? No, I’m not.               No, they aren’t.  No, he isn’t.                   No, she isn’t.</vt:lpstr>
      <vt:lpstr>Is she reading a book? No, I’m not.               No, they aren’t.  No, he isn’t.                   No, she isn’t.</vt:lpstr>
      <vt:lpstr>they / brush their teeth?</vt:lpstr>
      <vt:lpstr>they / wash their faces?</vt:lpstr>
      <vt:lpstr>she / sleep?</vt:lpstr>
      <vt:lpstr>she / swim in the sea?</vt:lpstr>
      <vt:lpstr>he / sleep?</vt:lpstr>
      <vt:lpstr> he / eat ice cream?</vt:lpstr>
      <vt:lpstr>you / cook?</vt:lpstr>
      <vt:lpstr>you / ride a bike?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sitting? Yes, I am.               Yes, they are.  Yes, he is.                   Yes, she is.</dc:title>
  <dc:creator>Семья Кокины</dc:creator>
  <cp:lastModifiedBy>Семья Кокины</cp:lastModifiedBy>
  <cp:revision>2</cp:revision>
  <dcterms:created xsi:type="dcterms:W3CDTF">2021-07-27T15:31:21Z</dcterms:created>
  <dcterms:modified xsi:type="dcterms:W3CDTF">2021-07-27T16:00:18Z</dcterms:modified>
</cp:coreProperties>
</file>