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wav"/>
  <Default Extension="wdp" ContentType="image/vnd.ms-photo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77" r:id="rId3"/>
    <p:sldId id="283" r:id="rId4"/>
    <p:sldId id="284" r:id="rId5"/>
    <p:sldId id="285" r:id="rId6"/>
    <p:sldId id="286" r:id="rId7"/>
    <p:sldId id="287" r:id="rId8"/>
    <p:sldId id="288" r:id="rId9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505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90" d="100"/>
          <a:sy n="90" d="100"/>
        </p:scale>
        <p:origin x="-1234" y="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2C4807-CB5D-4184-93ED-A98CB67ADE10}" type="slidenum">
              <a:rPr lang="es-E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s-E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22005220"/>
      </p:ext>
    </p:extLst>
  </p:cSld>
  <p:clrMapOvr>
    <a:masterClrMapping/>
  </p:clrMapOvr>
  <p:transition spd="med"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106C96-1322-4325-A00B-3C2C94AC6481}" type="slidenum">
              <a:rPr lang="es-E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s-E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7481477"/>
      </p:ext>
    </p:extLst>
  </p:cSld>
  <p:clrMapOvr>
    <a:masterClrMapping/>
  </p:clrMapOvr>
  <p:transition spd="med"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C72EDC-3FC3-4E83-9092-E52CCD6A3CDC}" type="slidenum">
              <a:rPr lang="es-E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s-E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89598660"/>
      </p:ext>
    </p:extLst>
  </p:cSld>
  <p:clrMapOvr>
    <a:masterClrMapping/>
  </p:clrMapOvr>
  <p:transition spd="med">
    <p:fad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i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096BB7-3D52-4747-9B45-E2A307A8CB49}" type="slidenum">
              <a:rPr lang="es-E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s-E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78072459"/>
      </p:ext>
    </p:extLst>
  </p:cSld>
  <p:clrMapOvr>
    <a:masterClrMapping/>
  </p:clrMapOvr>
  <p:transition spd="med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1D5188-4A28-43BB-8F93-E0A366BE191A}" type="slidenum">
              <a:rPr lang="es-E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s-E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4816134"/>
      </p:ext>
    </p:extLst>
  </p:cSld>
  <p:clrMapOvr>
    <a:masterClrMapping/>
  </p:clrMapOvr>
  <p:transition spd="med"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A4DE16-CDE0-4F54-BB6F-EC15F0B0EFD7}" type="slidenum">
              <a:rPr lang="es-E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s-E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6963713"/>
      </p:ext>
    </p:extLst>
  </p:cSld>
  <p:clrMapOvr>
    <a:masterClrMapping/>
  </p:clrMapOvr>
  <p:transition spd="med"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37F22B-C931-4A38-BB5E-63470FEBF3BB}" type="slidenum">
              <a:rPr lang="es-E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s-E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03958234"/>
      </p:ext>
    </p:extLst>
  </p:cSld>
  <p:clrMapOvr>
    <a:masterClrMapping/>
  </p:clrMapOvr>
  <p:transition spd="med"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9ECA2C-36DB-4EDA-B008-B3C25C909CF8}" type="slidenum">
              <a:rPr lang="es-E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s-E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6284356"/>
      </p:ext>
    </p:extLst>
  </p:cSld>
  <p:clrMapOvr>
    <a:masterClrMapping/>
  </p:clrMapOvr>
  <p:transition spd="med"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0053C6-EB0A-4902-9B23-824D8A34019C}" type="slidenum">
              <a:rPr lang="es-E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s-E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763003"/>
      </p:ext>
    </p:extLst>
  </p:cSld>
  <p:clrMapOvr>
    <a:masterClrMapping/>
  </p:clrMapOvr>
  <p:transition spd="med"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58E2E2-C962-4F0C-A6F4-9C1F870E37B8}" type="slidenum">
              <a:rPr lang="es-E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s-E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1750441"/>
      </p:ext>
    </p:extLst>
  </p:cSld>
  <p:clrMapOvr>
    <a:masterClrMapping/>
  </p:clrMapOvr>
  <p:transition spd="med"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800C7D-31EE-48E3-839B-556A4B4EC340}" type="slidenum">
              <a:rPr lang="es-E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s-E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44382323"/>
      </p:ext>
    </p:extLst>
  </p:cSld>
  <p:clrMapOvr>
    <a:masterClrMapping/>
  </p:clrMapOvr>
  <p:transition spd="med"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ES" noProof="0" smtClean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F5BE91-E3FF-4254-AA61-31EB674F72F9}" type="slidenum">
              <a:rPr lang="es-E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s-E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31981876"/>
      </p:ext>
    </p:extLst>
  </p:cSld>
  <p:clrMapOvr>
    <a:masterClrMapping/>
  </p:clrMapOvr>
  <p:transition spd="med"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D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cambiar el estilo de título	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6E2FE1E-269B-4743-8CCC-5805E1A30EAD}" type="slidenum">
              <a:rPr lang="es-ES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s-E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71048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ransition spd="med">
    <p:fade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6" Type="http://schemas.microsoft.com/office/2007/relationships/hdphoto" Target="../media/hdphoto2.wdp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audio" Target="../media/audio2.wav"/><Relationship Id="rId7" Type="http://schemas.microsoft.com/office/2007/relationships/hdphoto" Target="../media/hdphoto4.wdp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0.png"/><Relationship Id="rId5" Type="http://schemas.microsoft.com/office/2007/relationships/hdphoto" Target="../media/hdphoto3.wdp"/><Relationship Id="rId4" Type="http://schemas.openxmlformats.org/officeDocument/2006/relationships/image" Target="../media/image9.png"/><Relationship Id="rId9" Type="http://schemas.microsoft.com/office/2007/relationships/hdphoto" Target="../media/hdphoto5.wdp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2.gif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gi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50 Rectángulo redondeado"/>
          <p:cNvSpPr/>
          <p:nvPr/>
        </p:nvSpPr>
        <p:spPr>
          <a:xfrm>
            <a:off x="539552" y="836712"/>
            <a:ext cx="8064896" cy="5256584"/>
          </a:xfrm>
          <a:prstGeom prst="roundRect">
            <a:avLst>
              <a:gd name="adj" fmla="val 7530"/>
            </a:avLst>
          </a:prstGeom>
          <a:solidFill>
            <a:schemeClr val="bg1"/>
          </a:solidFill>
          <a:ln>
            <a:noFill/>
          </a:ln>
          <a:effectLst>
            <a:innerShdw blurRad="63500" dist="50800" dir="135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tx1"/>
              </a:solidFill>
            </a:endParaRPr>
          </a:p>
        </p:txBody>
      </p:sp>
      <p:pic>
        <p:nvPicPr>
          <p:cNvPr id="52" name="Picture 2" descr="http://wphhealthmatters.org/media/3821788/kid_soccer_70428742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b="18086"/>
          <a:stretch/>
        </p:blipFill>
        <p:spPr bwMode="auto">
          <a:xfrm>
            <a:off x="683568" y="1556792"/>
            <a:ext cx="3033251" cy="37269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5 Imagen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79712" y="116632"/>
            <a:ext cx="5437183" cy="694887"/>
          </a:xfrm>
          <a:prstGeom prst="rect">
            <a:avLst/>
          </a:prstGeom>
        </p:spPr>
      </p:pic>
      <p:pic>
        <p:nvPicPr>
          <p:cNvPr id="2" name="1 Imagen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3848" y="1437088"/>
            <a:ext cx="5607857" cy="4029123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3" name="2 CuadroTexto"/>
          <p:cNvSpPr txBox="1"/>
          <p:nvPr/>
        </p:nvSpPr>
        <p:spPr>
          <a:xfrm>
            <a:off x="6372200" y="6309320"/>
            <a:ext cx="22322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ES_tradnl" b="1" dirty="0" err="1"/>
              <a:t>b</a:t>
            </a:r>
            <a:r>
              <a:rPr lang="es-ES_tradnl" b="1" dirty="0" err="1" smtClean="0"/>
              <a:t>y</a:t>
            </a:r>
            <a:r>
              <a:rPr lang="es-ES_tradnl" b="1" dirty="0" smtClean="0"/>
              <a:t> HERBER</a:t>
            </a:r>
            <a:endParaRPr lang="es-ES" b="1" dirty="0"/>
          </a:p>
        </p:txBody>
      </p:sp>
    </p:spTree>
    <p:extLst>
      <p:ext uri="{BB962C8B-B14F-4D97-AF65-F5344CB8AC3E}">
        <p14:creationId xmlns:p14="http://schemas.microsoft.com/office/powerpoint/2010/main" val="31570319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38 Rectángulo redondeado"/>
          <p:cNvSpPr/>
          <p:nvPr/>
        </p:nvSpPr>
        <p:spPr>
          <a:xfrm>
            <a:off x="323528" y="620688"/>
            <a:ext cx="8496944" cy="5642327"/>
          </a:xfrm>
          <a:prstGeom prst="roundRect">
            <a:avLst>
              <a:gd name="adj" fmla="val 6679"/>
            </a:avLst>
          </a:prstGeom>
          <a:solidFill>
            <a:schemeClr val="bg1"/>
          </a:solidFill>
          <a:ln>
            <a:noFill/>
          </a:ln>
          <a:effectLst>
            <a:innerShdw blurRad="63500" dist="50800" dir="135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ES" b="1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17413" name="42 CuadroTexto"/>
          <p:cNvSpPr txBox="1">
            <a:spLocks noChangeArrowheads="1"/>
          </p:cNvSpPr>
          <p:nvPr/>
        </p:nvSpPr>
        <p:spPr bwMode="auto">
          <a:xfrm>
            <a:off x="2411413" y="6262688"/>
            <a:ext cx="475297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ES_tradnl" sz="2800" b="1"/>
              <a:t>Complete the sentences</a:t>
            </a:r>
            <a:endParaRPr lang="es-ES" sz="2800" b="1"/>
          </a:p>
        </p:txBody>
      </p:sp>
      <p:sp>
        <p:nvSpPr>
          <p:cNvPr id="2" name="1 Abrir corchete"/>
          <p:cNvSpPr/>
          <p:nvPr/>
        </p:nvSpPr>
        <p:spPr>
          <a:xfrm>
            <a:off x="7452320" y="1412776"/>
            <a:ext cx="1691680" cy="4608512"/>
          </a:xfrm>
          <a:prstGeom prst="leftBracket">
            <a:avLst>
              <a:gd name="adj" fmla="val 32925"/>
            </a:avLst>
          </a:prstGeom>
          <a:solidFill>
            <a:schemeClr val="bg1"/>
          </a:solidFill>
          <a:ln w="76200">
            <a:solidFill>
              <a:srgbClr val="92D050"/>
            </a:solidFill>
          </a:ln>
          <a:effectLst>
            <a:innerShdw blurRad="63500" dist="88900" dir="13500000">
              <a:prstClr val="black">
                <a:alpha val="50000"/>
              </a:prstClr>
            </a:inn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s-ES" sz="1400"/>
          </a:p>
        </p:txBody>
      </p:sp>
      <p:sp>
        <p:nvSpPr>
          <p:cNvPr id="15" name="14 CuadroTexto"/>
          <p:cNvSpPr txBox="1"/>
          <p:nvPr/>
        </p:nvSpPr>
        <p:spPr>
          <a:xfrm>
            <a:off x="7645995" y="2411413"/>
            <a:ext cx="1389063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s-ES_tradnl" sz="3200" b="1" dirty="0" err="1" smtClean="0">
                <a:solidFill>
                  <a:srgbClr val="FF99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your</a:t>
            </a:r>
            <a:endParaRPr lang="es-ES" sz="3200" b="1" dirty="0">
              <a:solidFill>
                <a:srgbClr val="FF99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</p:txBody>
      </p:sp>
      <p:sp>
        <p:nvSpPr>
          <p:cNvPr id="17" name="16 CuadroTexto"/>
          <p:cNvSpPr txBox="1"/>
          <p:nvPr/>
        </p:nvSpPr>
        <p:spPr>
          <a:xfrm>
            <a:off x="7647433" y="5076825"/>
            <a:ext cx="1389063" cy="5847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s-ES_tradnl" sz="3200" b="1" dirty="0" err="1" smtClean="0">
                <a:solidFill>
                  <a:srgbClr val="FF99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our</a:t>
            </a:r>
            <a:endParaRPr lang="es-ES" sz="3200" b="1" dirty="0">
              <a:solidFill>
                <a:srgbClr val="FF99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</p:txBody>
      </p:sp>
      <p:sp>
        <p:nvSpPr>
          <p:cNvPr id="18" name="17 CuadroTexto"/>
          <p:cNvSpPr txBox="1"/>
          <p:nvPr/>
        </p:nvSpPr>
        <p:spPr>
          <a:xfrm>
            <a:off x="7524749" y="3716338"/>
            <a:ext cx="1655763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s-ES_tradnl" sz="3200" b="1" dirty="0" err="1" smtClean="0">
                <a:solidFill>
                  <a:srgbClr val="FF99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her</a:t>
            </a:r>
            <a:endParaRPr lang="es-ES" sz="3200" b="1" dirty="0">
              <a:solidFill>
                <a:srgbClr val="FF99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</p:txBody>
      </p:sp>
      <p:sp>
        <p:nvSpPr>
          <p:cNvPr id="19" name="18 CuadroTexto"/>
          <p:cNvSpPr txBox="1"/>
          <p:nvPr/>
        </p:nvSpPr>
        <p:spPr>
          <a:xfrm>
            <a:off x="7489254" y="4365625"/>
            <a:ext cx="161925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s-ES_tradnl" sz="3200" b="1" dirty="0" err="1" smtClean="0">
                <a:solidFill>
                  <a:srgbClr val="FF99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its</a:t>
            </a:r>
            <a:endParaRPr lang="es-ES" sz="3200" b="1" dirty="0">
              <a:solidFill>
                <a:srgbClr val="FF99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</p:txBody>
      </p:sp>
      <p:sp>
        <p:nvSpPr>
          <p:cNvPr id="20" name="19 CuadroTexto"/>
          <p:cNvSpPr txBox="1"/>
          <p:nvPr/>
        </p:nvSpPr>
        <p:spPr>
          <a:xfrm>
            <a:off x="7452320" y="1700213"/>
            <a:ext cx="161925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s-ES_tradnl" sz="3200" b="1" dirty="0" err="1" smtClean="0">
                <a:solidFill>
                  <a:srgbClr val="FF99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my</a:t>
            </a:r>
            <a:endParaRPr lang="es-ES" sz="3200" b="1" dirty="0">
              <a:solidFill>
                <a:srgbClr val="FF99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</p:txBody>
      </p:sp>
      <p:sp>
        <p:nvSpPr>
          <p:cNvPr id="14" name="13 Rectángulo redondeado"/>
          <p:cNvSpPr/>
          <p:nvPr/>
        </p:nvSpPr>
        <p:spPr>
          <a:xfrm>
            <a:off x="1187624" y="1124744"/>
            <a:ext cx="5781026" cy="1454373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glow rad="101600">
              <a:schemeClr val="tx1">
                <a:alpha val="6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s-ES_tradnl" sz="2800" b="1" dirty="0" err="1" smtClean="0">
                <a:solidFill>
                  <a:schemeClr val="tx1"/>
                </a:solidFill>
              </a:rPr>
              <a:t>This</a:t>
            </a:r>
            <a:r>
              <a:rPr lang="es-ES_tradnl" sz="2800" b="1" dirty="0" smtClean="0">
                <a:solidFill>
                  <a:schemeClr val="tx1"/>
                </a:solidFill>
              </a:rPr>
              <a:t> </a:t>
            </a:r>
            <a:r>
              <a:rPr lang="es-ES_tradnl" sz="2800" b="1" dirty="0" err="1" smtClean="0">
                <a:solidFill>
                  <a:schemeClr val="tx1"/>
                </a:solidFill>
              </a:rPr>
              <a:t>is</a:t>
            </a:r>
            <a:r>
              <a:rPr lang="es-ES_tradnl" sz="2800" b="1" dirty="0" smtClean="0">
                <a:solidFill>
                  <a:schemeClr val="tx1"/>
                </a:solidFill>
              </a:rPr>
              <a:t> </a:t>
            </a:r>
            <a:r>
              <a:rPr lang="es-ES_tradnl" sz="2800" b="1" dirty="0" err="1" smtClean="0">
                <a:solidFill>
                  <a:schemeClr val="tx1"/>
                </a:solidFill>
              </a:rPr>
              <a:t>Bart’s</a:t>
            </a:r>
            <a:r>
              <a:rPr lang="es-ES_tradnl" sz="2800" b="1" dirty="0" smtClean="0">
                <a:solidFill>
                  <a:schemeClr val="tx1"/>
                </a:solidFill>
              </a:rPr>
              <a:t> </a:t>
            </a:r>
            <a:r>
              <a:rPr lang="es-ES_tradnl" sz="2800" b="1" dirty="0" err="1" smtClean="0">
                <a:solidFill>
                  <a:schemeClr val="tx1"/>
                </a:solidFill>
              </a:rPr>
              <a:t>dog</a:t>
            </a:r>
            <a:r>
              <a:rPr lang="es-ES_tradnl" sz="2000" b="1" dirty="0" smtClean="0">
                <a:solidFill>
                  <a:schemeClr val="tx1"/>
                </a:solidFill>
              </a:rPr>
              <a:t>.</a:t>
            </a:r>
            <a:endParaRPr lang="es-ES_tradnl" sz="2000" b="1" dirty="0">
              <a:solidFill>
                <a:schemeClr val="tx1"/>
              </a:solidFill>
            </a:endParaRPr>
          </a:p>
          <a:p>
            <a:pPr algn="ctr">
              <a:defRPr/>
            </a:pPr>
            <a:r>
              <a:rPr lang="es-ES_tradnl" sz="3200" b="1" dirty="0" err="1" smtClean="0">
                <a:solidFill>
                  <a:schemeClr val="tx1"/>
                </a:solidFill>
              </a:rPr>
              <a:t>It’s</a:t>
            </a:r>
            <a:r>
              <a:rPr lang="es-ES_tradnl" sz="3200" b="1" dirty="0" smtClean="0">
                <a:solidFill>
                  <a:schemeClr val="tx1"/>
                </a:solidFill>
              </a:rPr>
              <a:t>  </a:t>
            </a:r>
            <a:r>
              <a:rPr lang="es-ES_tradnl" sz="2800" dirty="0" smtClean="0">
                <a:solidFill>
                  <a:schemeClr val="tx1"/>
                </a:solidFill>
              </a:rPr>
              <a:t>_________ </a:t>
            </a:r>
            <a:r>
              <a:rPr lang="es-ES_tradnl" sz="2800" b="1" dirty="0" err="1" smtClean="0">
                <a:solidFill>
                  <a:schemeClr val="tx1"/>
                </a:solidFill>
              </a:rPr>
              <a:t>dog</a:t>
            </a:r>
            <a:r>
              <a:rPr lang="es-ES_tradnl" sz="2800" dirty="0" smtClean="0">
                <a:solidFill>
                  <a:schemeClr val="tx1"/>
                </a:solidFill>
              </a:rPr>
              <a:t>.</a:t>
            </a:r>
            <a:endParaRPr lang="es-ES_tradnl" sz="3200" b="1" dirty="0">
              <a:solidFill>
                <a:schemeClr val="tx1"/>
              </a:solidFill>
            </a:endParaRPr>
          </a:p>
        </p:txBody>
      </p:sp>
      <p:sp>
        <p:nvSpPr>
          <p:cNvPr id="3" name="2 CuadroTexto"/>
          <p:cNvSpPr txBox="1"/>
          <p:nvPr/>
        </p:nvSpPr>
        <p:spPr>
          <a:xfrm>
            <a:off x="7595195" y="3068638"/>
            <a:ext cx="1389063" cy="5847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s-ES_tradnl" sz="3200" b="1" dirty="0" err="1" smtClean="0">
                <a:solidFill>
                  <a:srgbClr val="FF99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his</a:t>
            </a:r>
            <a:endParaRPr lang="es-ES" sz="3200" b="1" dirty="0">
              <a:solidFill>
                <a:srgbClr val="FF99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</p:txBody>
      </p:sp>
      <p:sp>
        <p:nvSpPr>
          <p:cNvPr id="16" name="15 CuadroTexto"/>
          <p:cNvSpPr txBox="1"/>
          <p:nvPr/>
        </p:nvSpPr>
        <p:spPr>
          <a:xfrm>
            <a:off x="1331640" y="116632"/>
            <a:ext cx="6696744" cy="400110"/>
          </a:xfrm>
          <a:prstGeom prst="rect">
            <a:avLst/>
          </a:prstGeom>
          <a:noFill/>
        </p:spPr>
        <p:txBody>
          <a:bodyPr wrap="square" rtlCol="0">
            <a:prstTxWarp prst="textPlain">
              <a:avLst/>
            </a:prstTxWarp>
            <a:spAutoFit/>
          </a:bodyPr>
          <a:lstStyle/>
          <a:p>
            <a:r>
              <a:rPr lang="es-ES_tradnl" sz="2000" dirty="0" smtClean="0">
                <a:solidFill>
                  <a:srgbClr val="00B0F0"/>
                </a:solidFill>
                <a:effectLst>
                  <a:outerShdw blurRad="50800" dist="50800" dir="5400000" algn="ctr" rotWithShape="0">
                    <a:schemeClr val="tx1"/>
                  </a:outerShdw>
                </a:effectLst>
                <a:latin typeface="Ravie" pitchFamily="82" charset="0"/>
              </a:rPr>
              <a:t>POSSESSIVE ADJECTIVES</a:t>
            </a:r>
            <a:endParaRPr lang="es-ES" sz="1400" dirty="0">
              <a:solidFill>
                <a:srgbClr val="00B0F0"/>
              </a:solidFill>
              <a:latin typeface="Ravie" pitchFamily="82" charset="0"/>
            </a:endParaRPr>
          </a:p>
        </p:txBody>
      </p:sp>
      <p:pic>
        <p:nvPicPr>
          <p:cNvPr id="21" name="Picture 2" descr="http://www.retiredgreyhounds.co.uk/graphics/pageContent/53898148-88c4-681b-a730-496a5a855204/Bart%20Simpsons.gif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7313" y="2840038"/>
            <a:ext cx="2800350" cy="318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41041605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 nodeType="clickPar">
                      <p:stCondLst>
                        <p:cond delay="0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9" presetClass="emph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2" dur="indefinite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13" dur="indefinite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NOO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 nodeType="clickPar">
                      <p:stCondLst>
                        <p:cond delay="0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9" presetClass="emph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8" dur="indefinite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19" dur="indefinite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NOO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 nodeType="clickPar">
                      <p:stCondLst>
                        <p:cond delay="0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9" presetClass="emph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24" dur="indefinite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25" dur="indefinite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NOO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 nodeType="clickPar">
                      <p:stCondLst>
                        <p:cond delay="0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9" presetClass="emph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30" dur="indefinite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31" dur="indefinite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NOO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 nodeType="clickPar">
                      <p:stCondLst>
                        <p:cond delay="0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mph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36" dur="indefinite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37" dur="indefinite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NOO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  <p:seq concurrent="1" nextAc="seek">
              <p:cTn id="38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9" fill="hold" nodeType="clickPar">
                      <p:stCondLst>
                        <p:cond delay="0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6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61111E-6 -2.96947E-6 L -0.46163 -0.1894 " pathEditMode="relative" rAng="0" ptsTypes="AA">
                                      <p:cBhvr>
                                        <p:cTn id="4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3090" y="-9482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ORRECTO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</p:childTnLst>
        </p:cTn>
      </p:par>
    </p:tnLst>
    <p:bldLst>
      <p:bldP spid="15" grpId="0"/>
      <p:bldP spid="17" grpId="0"/>
      <p:bldP spid="18" grpId="0"/>
      <p:bldP spid="19" grpId="0"/>
      <p:bldP spid="20" grpId="0"/>
      <p:bldP spid="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38 Rectángulo redondeado"/>
          <p:cNvSpPr/>
          <p:nvPr/>
        </p:nvSpPr>
        <p:spPr>
          <a:xfrm>
            <a:off x="323528" y="620688"/>
            <a:ext cx="8496944" cy="5642327"/>
          </a:xfrm>
          <a:prstGeom prst="roundRect">
            <a:avLst>
              <a:gd name="adj" fmla="val 6679"/>
            </a:avLst>
          </a:prstGeom>
          <a:solidFill>
            <a:schemeClr val="bg1"/>
          </a:solidFill>
          <a:ln>
            <a:noFill/>
          </a:ln>
          <a:effectLst>
            <a:innerShdw blurRad="63500" dist="50800" dir="135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ES" b="1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17413" name="42 CuadroTexto"/>
          <p:cNvSpPr txBox="1">
            <a:spLocks noChangeArrowheads="1"/>
          </p:cNvSpPr>
          <p:nvPr/>
        </p:nvSpPr>
        <p:spPr bwMode="auto">
          <a:xfrm>
            <a:off x="2411413" y="6262688"/>
            <a:ext cx="475297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ES_tradnl" sz="2800" b="1"/>
              <a:t>Complete the sentences</a:t>
            </a:r>
            <a:endParaRPr lang="es-ES" sz="2800" b="1"/>
          </a:p>
        </p:txBody>
      </p:sp>
      <p:sp>
        <p:nvSpPr>
          <p:cNvPr id="2" name="1 Abrir corchete"/>
          <p:cNvSpPr/>
          <p:nvPr/>
        </p:nvSpPr>
        <p:spPr>
          <a:xfrm>
            <a:off x="7452320" y="1412776"/>
            <a:ext cx="1691680" cy="4608512"/>
          </a:xfrm>
          <a:prstGeom prst="leftBracket">
            <a:avLst>
              <a:gd name="adj" fmla="val 32925"/>
            </a:avLst>
          </a:prstGeom>
          <a:solidFill>
            <a:schemeClr val="bg1"/>
          </a:solidFill>
          <a:ln w="76200">
            <a:solidFill>
              <a:srgbClr val="92D050"/>
            </a:solidFill>
          </a:ln>
          <a:effectLst>
            <a:innerShdw blurRad="63500" dist="88900" dir="13500000">
              <a:prstClr val="black">
                <a:alpha val="50000"/>
              </a:prstClr>
            </a:inn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s-ES" sz="1400"/>
          </a:p>
        </p:txBody>
      </p:sp>
      <p:sp>
        <p:nvSpPr>
          <p:cNvPr id="15" name="14 CuadroTexto"/>
          <p:cNvSpPr txBox="1"/>
          <p:nvPr/>
        </p:nvSpPr>
        <p:spPr>
          <a:xfrm>
            <a:off x="7645995" y="2411413"/>
            <a:ext cx="1389063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s-ES_tradnl" sz="3200" b="1" dirty="0" err="1" smtClean="0">
                <a:solidFill>
                  <a:srgbClr val="FF99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your</a:t>
            </a:r>
            <a:endParaRPr lang="es-ES" sz="3200" b="1" dirty="0">
              <a:solidFill>
                <a:srgbClr val="FF99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</p:txBody>
      </p:sp>
      <p:sp>
        <p:nvSpPr>
          <p:cNvPr id="17" name="16 CuadroTexto"/>
          <p:cNvSpPr txBox="1"/>
          <p:nvPr/>
        </p:nvSpPr>
        <p:spPr>
          <a:xfrm>
            <a:off x="7647433" y="5076825"/>
            <a:ext cx="1389063" cy="5847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s-ES_tradnl" sz="3200" b="1" dirty="0" err="1" smtClean="0">
                <a:solidFill>
                  <a:srgbClr val="FF99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our</a:t>
            </a:r>
            <a:endParaRPr lang="es-ES" sz="3200" b="1" dirty="0">
              <a:solidFill>
                <a:srgbClr val="FF99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</p:txBody>
      </p:sp>
      <p:sp>
        <p:nvSpPr>
          <p:cNvPr id="19" name="18 CuadroTexto"/>
          <p:cNvSpPr txBox="1"/>
          <p:nvPr/>
        </p:nvSpPr>
        <p:spPr>
          <a:xfrm>
            <a:off x="7489254" y="4365625"/>
            <a:ext cx="161925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s-ES_tradnl" sz="3200" b="1" dirty="0" err="1" smtClean="0">
                <a:solidFill>
                  <a:srgbClr val="FF99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its</a:t>
            </a:r>
            <a:endParaRPr lang="es-ES" sz="3200" b="1" dirty="0">
              <a:solidFill>
                <a:srgbClr val="FF99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</p:txBody>
      </p:sp>
      <p:sp>
        <p:nvSpPr>
          <p:cNvPr id="20" name="19 CuadroTexto"/>
          <p:cNvSpPr txBox="1"/>
          <p:nvPr/>
        </p:nvSpPr>
        <p:spPr>
          <a:xfrm>
            <a:off x="7452320" y="1700213"/>
            <a:ext cx="161925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s-ES_tradnl" sz="3200" b="1" dirty="0" err="1" smtClean="0">
                <a:solidFill>
                  <a:srgbClr val="FF99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my</a:t>
            </a:r>
            <a:endParaRPr lang="es-ES" sz="3200" b="1" dirty="0">
              <a:solidFill>
                <a:srgbClr val="FF99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</p:txBody>
      </p:sp>
      <p:sp>
        <p:nvSpPr>
          <p:cNvPr id="14" name="13 Rectángulo redondeado"/>
          <p:cNvSpPr/>
          <p:nvPr/>
        </p:nvSpPr>
        <p:spPr>
          <a:xfrm>
            <a:off x="1187624" y="1124744"/>
            <a:ext cx="5781026" cy="1454373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glow rad="101600">
              <a:schemeClr val="tx1">
                <a:alpha val="6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s-ES_tradnl" sz="2800" b="1" dirty="0" err="1" smtClean="0">
                <a:solidFill>
                  <a:schemeClr val="tx1"/>
                </a:solidFill>
              </a:rPr>
              <a:t>This</a:t>
            </a:r>
            <a:r>
              <a:rPr lang="es-ES_tradnl" sz="2800" b="1" dirty="0" smtClean="0">
                <a:solidFill>
                  <a:schemeClr val="tx1"/>
                </a:solidFill>
              </a:rPr>
              <a:t> </a:t>
            </a:r>
            <a:r>
              <a:rPr lang="es-ES_tradnl" sz="2800" b="1" dirty="0" err="1" smtClean="0">
                <a:solidFill>
                  <a:schemeClr val="tx1"/>
                </a:solidFill>
              </a:rPr>
              <a:t>is</a:t>
            </a:r>
            <a:r>
              <a:rPr lang="es-ES_tradnl" sz="2800" b="1" dirty="0" smtClean="0">
                <a:solidFill>
                  <a:schemeClr val="tx1"/>
                </a:solidFill>
              </a:rPr>
              <a:t> </a:t>
            </a:r>
            <a:r>
              <a:rPr lang="es-ES_tradnl" sz="2800" b="1" dirty="0" err="1" smtClean="0">
                <a:solidFill>
                  <a:schemeClr val="tx1"/>
                </a:solidFill>
              </a:rPr>
              <a:t>Lisa’s</a:t>
            </a:r>
            <a:r>
              <a:rPr lang="es-ES_tradnl" sz="2800" b="1" dirty="0" smtClean="0">
                <a:solidFill>
                  <a:schemeClr val="tx1"/>
                </a:solidFill>
              </a:rPr>
              <a:t> </a:t>
            </a:r>
            <a:r>
              <a:rPr lang="es-ES_tradnl" sz="2800" b="1" dirty="0" err="1" smtClean="0">
                <a:solidFill>
                  <a:schemeClr val="tx1"/>
                </a:solidFill>
              </a:rPr>
              <a:t>bike</a:t>
            </a:r>
            <a:r>
              <a:rPr lang="es-ES_tradnl" sz="2000" b="1" dirty="0" smtClean="0">
                <a:solidFill>
                  <a:schemeClr val="tx1"/>
                </a:solidFill>
              </a:rPr>
              <a:t>.</a:t>
            </a:r>
            <a:endParaRPr lang="es-ES_tradnl" sz="2000" b="1" dirty="0">
              <a:solidFill>
                <a:schemeClr val="tx1"/>
              </a:solidFill>
            </a:endParaRPr>
          </a:p>
          <a:p>
            <a:pPr algn="ctr">
              <a:defRPr/>
            </a:pPr>
            <a:r>
              <a:rPr lang="es-ES_tradnl" sz="3200" b="1" dirty="0" err="1" smtClean="0">
                <a:solidFill>
                  <a:schemeClr val="tx1"/>
                </a:solidFill>
              </a:rPr>
              <a:t>It’s</a:t>
            </a:r>
            <a:r>
              <a:rPr lang="es-ES_tradnl" sz="3200" b="1" dirty="0" smtClean="0">
                <a:solidFill>
                  <a:schemeClr val="tx1"/>
                </a:solidFill>
              </a:rPr>
              <a:t>  </a:t>
            </a:r>
            <a:r>
              <a:rPr lang="es-ES_tradnl" sz="2800" dirty="0" smtClean="0">
                <a:solidFill>
                  <a:schemeClr val="tx1"/>
                </a:solidFill>
              </a:rPr>
              <a:t>_________ </a:t>
            </a:r>
            <a:r>
              <a:rPr lang="es-ES_tradnl" sz="2800" b="1" dirty="0" err="1" smtClean="0">
                <a:solidFill>
                  <a:schemeClr val="tx1"/>
                </a:solidFill>
              </a:rPr>
              <a:t>bike</a:t>
            </a:r>
            <a:r>
              <a:rPr lang="es-ES_tradnl" sz="2800" dirty="0" smtClean="0">
                <a:solidFill>
                  <a:schemeClr val="tx1"/>
                </a:solidFill>
              </a:rPr>
              <a:t>.</a:t>
            </a:r>
            <a:endParaRPr lang="es-ES_tradnl" sz="3200" b="1" dirty="0">
              <a:solidFill>
                <a:schemeClr val="tx1"/>
              </a:solidFill>
            </a:endParaRPr>
          </a:p>
        </p:txBody>
      </p:sp>
      <p:sp>
        <p:nvSpPr>
          <p:cNvPr id="3" name="2 CuadroTexto"/>
          <p:cNvSpPr txBox="1"/>
          <p:nvPr/>
        </p:nvSpPr>
        <p:spPr>
          <a:xfrm>
            <a:off x="7595195" y="3708321"/>
            <a:ext cx="1389063" cy="5847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s-ES_tradnl" sz="3200" b="1" dirty="0" err="1" smtClean="0">
                <a:solidFill>
                  <a:srgbClr val="FF99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her</a:t>
            </a:r>
            <a:endParaRPr lang="es-ES" sz="3200" b="1" dirty="0">
              <a:solidFill>
                <a:srgbClr val="FF99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</p:txBody>
      </p:sp>
      <p:sp>
        <p:nvSpPr>
          <p:cNvPr id="16" name="15 CuadroTexto"/>
          <p:cNvSpPr txBox="1"/>
          <p:nvPr/>
        </p:nvSpPr>
        <p:spPr>
          <a:xfrm>
            <a:off x="1331640" y="116632"/>
            <a:ext cx="6696744" cy="400110"/>
          </a:xfrm>
          <a:prstGeom prst="rect">
            <a:avLst/>
          </a:prstGeom>
          <a:noFill/>
        </p:spPr>
        <p:txBody>
          <a:bodyPr wrap="square" rtlCol="0">
            <a:prstTxWarp prst="textPlain">
              <a:avLst/>
            </a:prstTxWarp>
            <a:spAutoFit/>
          </a:bodyPr>
          <a:lstStyle/>
          <a:p>
            <a:r>
              <a:rPr lang="es-ES_tradnl" sz="2000" dirty="0" smtClean="0">
                <a:solidFill>
                  <a:srgbClr val="00B0F0"/>
                </a:solidFill>
                <a:effectLst>
                  <a:outerShdw blurRad="50800" dist="50800" dir="5400000" algn="ctr" rotWithShape="0">
                    <a:schemeClr val="tx1"/>
                  </a:outerShdw>
                </a:effectLst>
                <a:latin typeface="Ravie" pitchFamily="82" charset="0"/>
              </a:rPr>
              <a:t>POSSESSIVE ADJECTIVES</a:t>
            </a:r>
            <a:endParaRPr lang="es-ES" sz="1400" dirty="0">
              <a:solidFill>
                <a:srgbClr val="00B0F0"/>
              </a:solidFill>
              <a:latin typeface="Ravie" pitchFamily="82" charset="0"/>
            </a:endParaRPr>
          </a:p>
        </p:txBody>
      </p:sp>
      <p:sp>
        <p:nvSpPr>
          <p:cNvPr id="18" name="17 CuadroTexto"/>
          <p:cNvSpPr txBox="1"/>
          <p:nvPr/>
        </p:nvSpPr>
        <p:spPr>
          <a:xfrm>
            <a:off x="7452320" y="3068960"/>
            <a:ext cx="1655763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s-ES_tradnl" sz="3200" b="1" dirty="0" err="1" smtClean="0">
                <a:solidFill>
                  <a:srgbClr val="FF99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his</a:t>
            </a:r>
            <a:endParaRPr lang="es-ES" sz="3200" b="1" dirty="0">
              <a:solidFill>
                <a:srgbClr val="FF99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</p:txBody>
      </p:sp>
      <p:pic>
        <p:nvPicPr>
          <p:cNvPr id="22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7784" y="2671232"/>
            <a:ext cx="2630488" cy="332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44969242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 nodeType="clickPar">
                      <p:stCondLst>
                        <p:cond delay="0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9" presetClass="emph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2" dur="indefinite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13" dur="indefinite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NOO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 nodeType="clickPar">
                      <p:stCondLst>
                        <p:cond delay="0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9" presetClass="emph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8" dur="indefinite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19" dur="indefinite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NOO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 nodeType="clickPar">
                      <p:stCondLst>
                        <p:cond delay="0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9" presetClass="emph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24" dur="indefinite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25" dur="indefinite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NOO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 nodeType="clickPar">
                      <p:stCondLst>
                        <p:cond delay="0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9" presetClass="emph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30" dur="indefinite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31" dur="indefinite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NOO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 nodeType="clickPar">
                      <p:stCondLst>
                        <p:cond delay="0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mph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36" dur="indefinite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37" dur="indefinite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NOO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  <p:seq concurrent="1" nextAc="seek">
              <p:cTn id="38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9" fill="hold" nodeType="clickPar">
                      <p:stCondLst>
                        <p:cond delay="0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6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61111E-6 -3.70953E-6 L -0.47725 -0.2826 " pathEditMode="relative" rAng="0" ptsTypes="AA">
                                      <p:cBhvr>
                                        <p:cTn id="4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3872" y="-14130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ORRECTO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</p:childTnLst>
        </p:cTn>
      </p:par>
    </p:tnLst>
    <p:bldLst>
      <p:bldP spid="15" grpId="0"/>
      <p:bldP spid="17" grpId="0"/>
      <p:bldP spid="19" grpId="0"/>
      <p:bldP spid="20" grpId="0"/>
      <p:bldP spid="3" grpId="0"/>
      <p:bldP spid="1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38 Rectángulo redondeado"/>
          <p:cNvSpPr/>
          <p:nvPr/>
        </p:nvSpPr>
        <p:spPr>
          <a:xfrm>
            <a:off x="323528" y="620688"/>
            <a:ext cx="8496944" cy="5642327"/>
          </a:xfrm>
          <a:prstGeom prst="roundRect">
            <a:avLst>
              <a:gd name="adj" fmla="val 6679"/>
            </a:avLst>
          </a:prstGeom>
          <a:solidFill>
            <a:schemeClr val="bg1"/>
          </a:solidFill>
          <a:ln>
            <a:noFill/>
          </a:ln>
          <a:effectLst>
            <a:innerShdw blurRad="63500" dist="50800" dir="135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ES" b="1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17413" name="42 CuadroTexto"/>
          <p:cNvSpPr txBox="1">
            <a:spLocks noChangeArrowheads="1"/>
          </p:cNvSpPr>
          <p:nvPr/>
        </p:nvSpPr>
        <p:spPr bwMode="auto">
          <a:xfrm>
            <a:off x="2411413" y="6262688"/>
            <a:ext cx="475297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ES_tradnl" sz="2800" b="1"/>
              <a:t>Complete the sentences</a:t>
            </a:r>
            <a:endParaRPr lang="es-ES" sz="2800" b="1"/>
          </a:p>
        </p:txBody>
      </p:sp>
      <p:sp>
        <p:nvSpPr>
          <p:cNvPr id="2" name="1 Abrir corchete"/>
          <p:cNvSpPr/>
          <p:nvPr/>
        </p:nvSpPr>
        <p:spPr>
          <a:xfrm>
            <a:off x="7452320" y="1412776"/>
            <a:ext cx="1691680" cy="4608512"/>
          </a:xfrm>
          <a:prstGeom prst="leftBracket">
            <a:avLst>
              <a:gd name="adj" fmla="val 32925"/>
            </a:avLst>
          </a:prstGeom>
          <a:solidFill>
            <a:schemeClr val="bg1"/>
          </a:solidFill>
          <a:ln w="76200">
            <a:solidFill>
              <a:srgbClr val="92D050"/>
            </a:solidFill>
          </a:ln>
          <a:effectLst>
            <a:innerShdw blurRad="63500" dist="88900" dir="13500000">
              <a:prstClr val="black">
                <a:alpha val="50000"/>
              </a:prstClr>
            </a:inn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s-ES" sz="1400"/>
          </a:p>
        </p:txBody>
      </p:sp>
      <p:sp>
        <p:nvSpPr>
          <p:cNvPr id="15" name="14 CuadroTexto"/>
          <p:cNvSpPr txBox="1"/>
          <p:nvPr/>
        </p:nvSpPr>
        <p:spPr>
          <a:xfrm>
            <a:off x="7645995" y="2411413"/>
            <a:ext cx="1389063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s-ES_tradnl" sz="3200" b="1" dirty="0" err="1" smtClean="0">
                <a:solidFill>
                  <a:srgbClr val="FF99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your</a:t>
            </a:r>
            <a:endParaRPr lang="es-ES" sz="3200" b="1" dirty="0">
              <a:solidFill>
                <a:srgbClr val="FF99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</p:txBody>
      </p:sp>
      <p:sp>
        <p:nvSpPr>
          <p:cNvPr id="17" name="16 CuadroTexto"/>
          <p:cNvSpPr txBox="1"/>
          <p:nvPr/>
        </p:nvSpPr>
        <p:spPr>
          <a:xfrm>
            <a:off x="7647433" y="5076825"/>
            <a:ext cx="1389063" cy="5847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s-ES_tradnl" sz="3200" b="1" dirty="0" err="1" smtClean="0">
                <a:solidFill>
                  <a:srgbClr val="FF99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our</a:t>
            </a:r>
            <a:endParaRPr lang="es-ES" sz="3200" b="1" dirty="0">
              <a:solidFill>
                <a:srgbClr val="FF99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</p:txBody>
      </p:sp>
      <p:sp>
        <p:nvSpPr>
          <p:cNvPr id="19" name="18 CuadroTexto"/>
          <p:cNvSpPr txBox="1"/>
          <p:nvPr/>
        </p:nvSpPr>
        <p:spPr>
          <a:xfrm>
            <a:off x="7489254" y="4365625"/>
            <a:ext cx="161925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s-ES_tradnl" sz="3200" b="1" dirty="0" err="1" smtClean="0">
                <a:solidFill>
                  <a:srgbClr val="FF99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its</a:t>
            </a:r>
            <a:endParaRPr lang="es-ES" sz="3200" b="1" dirty="0">
              <a:solidFill>
                <a:srgbClr val="FF99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</p:txBody>
      </p:sp>
      <p:sp>
        <p:nvSpPr>
          <p:cNvPr id="14" name="13 Llamada rectangular redondeada"/>
          <p:cNvSpPr/>
          <p:nvPr/>
        </p:nvSpPr>
        <p:spPr>
          <a:xfrm>
            <a:off x="1187624" y="1124744"/>
            <a:ext cx="5781026" cy="1454373"/>
          </a:xfrm>
          <a:prstGeom prst="wedgeRoundRectCallout">
            <a:avLst>
              <a:gd name="adj1" fmla="val -10808"/>
              <a:gd name="adj2" fmla="val 73126"/>
              <a:gd name="adj3" fmla="val 16667"/>
            </a:avLst>
          </a:prstGeom>
          <a:solidFill>
            <a:schemeClr val="bg1"/>
          </a:solidFill>
          <a:ln>
            <a:solidFill>
              <a:schemeClr val="tx1"/>
            </a:solidFill>
          </a:ln>
          <a:effectLst>
            <a:glow rad="101600">
              <a:schemeClr val="tx1">
                <a:alpha val="6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s-ES_tradnl" sz="2800" b="1" dirty="0" smtClean="0">
                <a:solidFill>
                  <a:schemeClr val="tx1"/>
                </a:solidFill>
              </a:rPr>
              <a:t>I </a:t>
            </a:r>
            <a:r>
              <a:rPr lang="es-ES_tradnl" sz="2800" b="1" dirty="0" err="1" smtClean="0">
                <a:solidFill>
                  <a:schemeClr val="tx1"/>
                </a:solidFill>
              </a:rPr>
              <a:t>have</a:t>
            </a:r>
            <a:r>
              <a:rPr lang="es-ES_tradnl" sz="2800" b="1" dirty="0" smtClean="0">
                <a:solidFill>
                  <a:schemeClr val="tx1"/>
                </a:solidFill>
              </a:rPr>
              <a:t> </a:t>
            </a:r>
            <a:r>
              <a:rPr lang="es-ES_tradnl" sz="2800" b="1" dirty="0" err="1" smtClean="0">
                <a:solidFill>
                  <a:schemeClr val="tx1"/>
                </a:solidFill>
              </a:rPr>
              <a:t>got</a:t>
            </a:r>
            <a:r>
              <a:rPr lang="es-ES_tradnl" sz="2800" b="1" dirty="0" smtClean="0">
                <a:solidFill>
                  <a:schemeClr val="tx1"/>
                </a:solidFill>
              </a:rPr>
              <a:t> a </a:t>
            </a:r>
            <a:r>
              <a:rPr lang="es-ES_tradnl" sz="2800" b="1" dirty="0" err="1" smtClean="0">
                <a:solidFill>
                  <a:schemeClr val="tx1"/>
                </a:solidFill>
              </a:rPr>
              <a:t>saxophone</a:t>
            </a:r>
            <a:r>
              <a:rPr lang="es-ES_tradnl" sz="2000" b="1" dirty="0" smtClean="0">
                <a:solidFill>
                  <a:schemeClr val="tx1"/>
                </a:solidFill>
              </a:rPr>
              <a:t>.</a:t>
            </a:r>
            <a:endParaRPr lang="es-ES_tradnl" sz="2000" b="1" dirty="0">
              <a:solidFill>
                <a:schemeClr val="tx1"/>
              </a:solidFill>
            </a:endParaRPr>
          </a:p>
          <a:p>
            <a:pPr algn="ctr">
              <a:defRPr/>
            </a:pPr>
            <a:r>
              <a:rPr lang="es-ES_tradnl" sz="3200" b="1" dirty="0" err="1" smtClean="0">
                <a:solidFill>
                  <a:schemeClr val="tx1"/>
                </a:solidFill>
              </a:rPr>
              <a:t>It’s</a:t>
            </a:r>
            <a:r>
              <a:rPr lang="es-ES_tradnl" sz="3200" b="1" dirty="0" smtClean="0">
                <a:solidFill>
                  <a:schemeClr val="tx1"/>
                </a:solidFill>
              </a:rPr>
              <a:t> </a:t>
            </a:r>
            <a:r>
              <a:rPr lang="es-ES_tradnl" sz="2800" dirty="0" smtClean="0">
                <a:solidFill>
                  <a:schemeClr val="tx1"/>
                </a:solidFill>
              </a:rPr>
              <a:t>_______ </a:t>
            </a:r>
            <a:r>
              <a:rPr lang="es-ES_tradnl" sz="2800" b="1" dirty="0" err="1" smtClean="0">
                <a:solidFill>
                  <a:schemeClr val="tx1"/>
                </a:solidFill>
              </a:rPr>
              <a:t>saxophone</a:t>
            </a:r>
            <a:r>
              <a:rPr lang="es-ES_tradnl" sz="2800" dirty="0" smtClean="0">
                <a:solidFill>
                  <a:schemeClr val="tx1"/>
                </a:solidFill>
              </a:rPr>
              <a:t>.</a:t>
            </a:r>
            <a:endParaRPr lang="es-ES_tradnl" sz="3200" b="1" dirty="0">
              <a:solidFill>
                <a:schemeClr val="tx1"/>
              </a:solidFill>
            </a:endParaRPr>
          </a:p>
        </p:txBody>
      </p:sp>
      <p:sp>
        <p:nvSpPr>
          <p:cNvPr id="3" name="2 CuadroTexto"/>
          <p:cNvSpPr txBox="1"/>
          <p:nvPr/>
        </p:nvSpPr>
        <p:spPr>
          <a:xfrm>
            <a:off x="7575425" y="1700808"/>
            <a:ext cx="1389063" cy="5847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s-ES_tradnl" sz="3200" b="1" dirty="0" err="1" smtClean="0">
                <a:solidFill>
                  <a:srgbClr val="FF99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my</a:t>
            </a:r>
            <a:endParaRPr lang="es-ES" sz="3200" b="1" dirty="0">
              <a:solidFill>
                <a:srgbClr val="FF99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</p:txBody>
      </p:sp>
      <p:sp>
        <p:nvSpPr>
          <p:cNvPr id="16" name="15 CuadroTexto"/>
          <p:cNvSpPr txBox="1"/>
          <p:nvPr/>
        </p:nvSpPr>
        <p:spPr>
          <a:xfrm>
            <a:off x="1331640" y="116632"/>
            <a:ext cx="6696744" cy="400110"/>
          </a:xfrm>
          <a:prstGeom prst="rect">
            <a:avLst/>
          </a:prstGeom>
          <a:noFill/>
        </p:spPr>
        <p:txBody>
          <a:bodyPr wrap="square" rtlCol="0">
            <a:prstTxWarp prst="textPlain">
              <a:avLst/>
            </a:prstTxWarp>
            <a:spAutoFit/>
          </a:bodyPr>
          <a:lstStyle/>
          <a:p>
            <a:r>
              <a:rPr lang="es-ES_tradnl" sz="2000" dirty="0" smtClean="0">
                <a:solidFill>
                  <a:srgbClr val="00B0F0"/>
                </a:solidFill>
                <a:effectLst>
                  <a:outerShdw blurRad="50800" dist="50800" dir="5400000" algn="ctr" rotWithShape="0">
                    <a:schemeClr val="tx1"/>
                  </a:outerShdw>
                </a:effectLst>
                <a:latin typeface="Ravie" pitchFamily="82" charset="0"/>
              </a:rPr>
              <a:t>POSSESSIVE ADJECTIVES</a:t>
            </a:r>
            <a:endParaRPr lang="es-ES" sz="1400" dirty="0">
              <a:solidFill>
                <a:srgbClr val="00B0F0"/>
              </a:solidFill>
              <a:latin typeface="Ravie" pitchFamily="82" charset="0"/>
            </a:endParaRPr>
          </a:p>
        </p:txBody>
      </p:sp>
      <p:sp>
        <p:nvSpPr>
          <p:cNvPr id="18" name="17 CuadroTexto"/>
          <p:cNvSpPr txBox="1"/>
          <p:nvPr/>
        </p:nvSpPr>
        <p:spPr>
          <a:xfrm>
            <a:off x="7452320" y="3068960"/>
            <a:ext cx="1655763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s-ES_tradnl" sz="3200" b="1" dirty="0" err="1" smtClean="0">
                <a:solidFill>
                  <a:srgbClr val="FF99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his</a:t>
            </a:r>
            <a:endParaRPr lang="es-ES" sz="3200" b="1" dirty="0">
              <a:solidFill>
                <a:srgbClr val="FF99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</p:txBody>
      </p:sp>
      <p:sp>
        <p:nvSpPr>
          <p:cNvPr id="20" name="19 CuadroTexto"/>
          <p:cNvSpPr txBox="1"/>
          <p:nvPr/>
        </p:nvSpPr>
        <p:spPr>
          <a:xfrm>
            <a:off x="7490615" y="3710678"/>
            <a:ext cx="161925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s-ES_tradnl" sz="3200" b="1" dirty="0" err="1" smtClean="0">
                <a:solidFill>
                  <a:srgbClr val="FF99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her</a:t>
            </a:r>
            <a:endParaRPr lang="es-ES" sz="3200" b="1" dirty="0">
              <a:solidFill>
                <a:srgbClr val="FF99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</p:txBody>
      </p:sp>
      <p:pic>
        <p:nvPicPr>
          <p:cNvPr id="21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7675" y="2836863"/>
            <a:ext cx="2733675" cy="3184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25109906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 nodeType="clickPar">
                      <p:stCondLst>
                        <p:cond delay="0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9" presetClass="emph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2" dur="indefinite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13" dur="indefinite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NOO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 nodeType="clickPar">
                      <p:stCondLst>
                        <p:cond delay="0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9" presetClass="emph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8" dur="indefinite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19" dur="indefinite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NOO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 nodeType="clickPar">
                      <p:stCondLst>
                        <p:cond delay="0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9" presetClass="emph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24" dur="indefinite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25" dur="indefinite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NOO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 nodeType="clickPar">
                      <p:stCondLst>
                        <p:cond delay="0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9" presetClass="emph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30" dur="indefinite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31" dur="indefinite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NOO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 nodeType="clickPar">
                      <p:stCondLst>
                        <p:cond delay="0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mph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36" dur="indefinite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37" dur="indefinite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NOO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  <p:seq concurrent="1" nextAc="seek">
              <p:cTn id="38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9" fill="hold" nodeType="clickPar">
                      <p:stCondLst>
                        <p:cond delay="0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6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4444E-6 -5.18039E-7 L -0.54548 0.00995 " pathEditMode="relative" rAng="0" ptsTypes="AA">
                                      <p:cBhvr>
                                        <p:cTn id="4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7274" y="486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ORRECTO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</p:childTnLst>
        </p:cTn>
      </p:par>
    </p:tnLst>
    <p:bldLst>
      <p:bldP spid="15" grpId="0"/>
      <p:bldP spid="17" grpId="0"/>
      <p:bldP spid="19" grpId="0"/>
      <p:bldP spid="3" grpId="0"/>
      <p:bldP spid="18" grpId="0"/>
      <p:bldP spid="2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38 Rectángulo redondeado"/>
          <p:cNvSpPr/>
          <p:nvPr/>
        </p:nvSpPr>
        <p:spPr>
          <a:xfrm>
            <a:off x="323528" y="620688"/>
            <a:ext cx="8496944" cy="5642327"/>
          </a:xfrm>
          <a:prstGeom prst="roundRect">
            <a:avLst>
              <a:gd name="adj" fmla="val 6679"/>
            </a:avLst>
          </a:prstGeom>
          <a:solidFill>
            <a:schemeClr val="bg1"/>
          </a:solidFill>
          <a:ln>
            <a:noFill/>
          </a:ln>
          <a:effectLst>
            <a:innerShdw blurRad="63500" dist="50800" dir="135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ES" b="1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" name="1 Abrir corchete"/>
          <p:cNvSpPr/>
          <p:nvPr/>
        </p:nvSpPr>
        <p:spPr>
          <a:xfrm>
            <a:off x="7452320" y="1412776"/>
            <a:ext cx="1691680" cy="4608512"/>
          </a:xfrm>
          <a:prstGeom prst="leftBracket">
            <a:avLst>
              <a:gd name="adj" fmla="val 32925"/>
            </a:avLst>
          </a:prstGeom>
          <a:solidFill>
            <a:schemeClr val="bg1"/>
          </a:solidFill>
          <a:ln w="76200">
            <a:solidFill>
              <a:srgbClr val="92D050"/>
            </a:solidFill>
          </a:ln>
          <a:effectLst>
            <a:innerShdw blurRad="63500" dist="88900" dir="13500000">
              <a:prstClr val="black">
                <a:alpha val="50000"/>
              </a:prstClr>
            </a:inn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s-ES" sz="1400"/>
          </a:p>
        </p:txBody>
      </p:sp>
      <p:sp>
        <p:nvSpPr>
          <p:cNvPr id="17" name="16 CuadroTexto"/>
          <p:cNvSpPr txBox="1"/>
          <p:nvPr/>
        </p:nvSpPr>
        <p:spPr>
          <a:xfrm>
            <a:off x="7647433" y="5076825"/>
            <a:ext cx="1389063" cy="5847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s-ES_tradnl" sz="3200" b="1" dirty="0" err="1" smtClean="0">
                <a:solidFill>
                  <a:srgbClr val="FF99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our</a:t>
            </a:r>
            <a:endParaRPr lang="es-ES" sz="3200" b="1" dirty="0">
              <a:solidFill>
                <a:srgbClr val="FF99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</p:txBody>
      </p:sp>
      <p:sp>
        <p:nvSpPr>
          <p:cNvPr id="19" name="18 CuadroTexto"/>
          <p:cNvSpPr txBox="1"/>
          <p:nvPr/>
        </p:nvSpPr>
        <p:spPr>
          <a:xfrm>
            <a:off x="7489254" y="4365625"/>
            <a:ext cx="161925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s-ES_tradnl" sz="3200" b="1" dirty="0" err="1" smtClean="0">
                <a:solidFill>
                  <a:srgbClr val="FF99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its</a:t>
            </a:r>
            <a:endParaRPr lang="es-ES" sz="3200" b="1" dirty="0">
              <a:solidFill>
                <a:srgbClr val="FF99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</p:txBody>
      </p:sp>
      <p:sp>
        <p:nvSpPr>
          <p:cNvPr id="14" name="13 Llamada rectangular redondeada"/>
          <p:cNvSpPr/>
          <p:nvPr/>
        </p:nvSpPr>
        <p:spPr>
          <a:xfrm>
            <a:off x="1187624" y="1124744"/>
            <a:ext cx="5781026" cy="1454373"/>
          </a:xfrm>
          <a:prstGeom prst="wedgeRoundRectCallout">
            <a:avLst>
              <a:gd name="adj1" fmla="val 23701"/>
              <a:gd name="adj2" fmla="val 102914"/>
              <a:gd name="adj3" fmla="val 16667"/>
            </a:avLst>
          </a:prstGeom>
          <a:solidFill>
            <a:schemeClr val="bg1"/>
          </a:solidFill>
          <a:ln>
            <a:solidFill>
              <a:schemeClr val="tx1"/>
            </a:solidFill>
          </a:ln>
          <a:effectLst>
            <a:glow rad="101600">
              <a:schemeClr val="tx1">
                <a:alpha val="6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s-ES_tradnl" sz="2800" b="1" dirty="0" smtClean="0">
                <a:solidFill>
                  <a:schemeClr val="tx1"/>
                </a:solidFill>
              </a:rPr>
              <a:t>Dad, </a:t>
            </a:r>
            <a:r>
              <a:rPr lang="es-ES_tradnl" sz="2800" b="1" dirty="0" err="1" smtClean="0">
                <a:solidFill>
                  <a:schemeClr val="tx1"/>
                </a:solidFill>
              </a:rPr>
              <a:t>you</a:t>
            </a:r>
            <a:r>
              <a:rPr lang="es-ES_tradnl" sz="2800" b="1" dirty="0" smtClean="0">
                <a:solidFill>
                  <a:schemeClr val="tx1"/>
                </a:solidFill>
              </a:rPr>
              <a:t> </a:t>
            </a:r>
            <a:r>
              <a:rPr lang="es-ES_tradnl" sz="2800" b="1" dirty="0" err="1" smtClean="0">
                <a:solidFill>
                  <a:schemeClr val="tx1"/>
                </a:solidFill>
              </a:rPr>
              <a:t>have</a:t>
            </a:r>
            <a:r>
              <a:rPr lang="es-ES_tradnl" sz="2800" b="1" dirty="0" smtClean="0">
                <a:solidFill>
                  <a:schemeClr val="tx1"/>
                </a:solidFill>
              </a:rPr>
              <a:t> </a:t>
            </a:r>
            <a:r>
              <a:rPr lang="es-ES_tradnl" sz="2800" b="1" dirty="0" err="1" smtClean="0">
                <a:solidFill>
                  <a:schemeClr val="tx1"/>
                </a:solidFill>
              </a:rPr>
              <a:t>got</a:t>
            </a:r>
            <a:r>
              <a:rPr lang="es-ES_tradnl" sz="2800" b="1" dirty="0" smtClean="0">
                <a:solidFill>
                  <a:schemeClr val="tx1"/>
                </a:solidFill>
              </a:rPr>
              <a:t> a </a:t>
            </a:r>
            <a:r>
              <a:rPr lang="es-ES_tradnl" sz="2800" b="1" dirty="0" err="1" smtClean="0">
                <a:solidFill>
                  <a:schemeClr val="tx1"/>
                </a:solidFill>
              </a:rPr>
              <a:t>doughnut</a:t>
            </a:r>
            <a:r>
              <a:rPr lang="es-ES_tradnl" sz="2000" b="1" dirty="0" smtClean="0">
                <a:solidFill>
                  <a:schemeClr val="tx1"/>
                </a:solidFill>
              </a:rPr>
              <a:t>.</a:t>
            </a:r>
            <a:endParaRPr lang="es-ES_tradnl" sz="2000" b="1" dirty="0">
              <a:solidFill>
                <a:schemeClr val="tx1"/>
              </a:solidFill>
            </a:endParaRPr>
          </a:p>
          <a:p>
            <a:pPr algn="ctr">
              <a:defRPr/>
            </a:pPr>
            <a:r>
              <a:rPr lang="es-ES_tradnl" sz="3200" b="1" dirty="0" err="1" smtClean="0">
                <a:solidFill>
                  <a:schemeClr val="tx1"/>
                </a:solidFill>
              </a:rPr>
              <a:t>It’s</a:t>
            </a:r>
            <a:r>
              <a:rPr lang="es-ES_tradnl" sz="3200" b="1" dirty="0" smtClean="0">
                <a:solidFill>
                  <a:schemeClr val="tx1"/>
                </a:solidFill>
              </a:rPr>
              <a:t> </a:t>
            </a:r>
            <a:r>
              <a:rPr lang="es-ES_tradnl" sz="2800" dirty="0" smtClean="0">
                <a:solidFill>
                  <a:schemeClr val="tx1"/>
                </a:solidFill>
              </a:rPr>
              <a:t>_______ </a:t>
            </a:r>
            <a:r>
              <a:rPr lang="es-ES_tradnl" sz="2800" b="1" dirty="0" err="1" smtClean="0">
                <a:solidFill>
                  <a:schemeClr val="tx1"/>
                </a:solidFill>
              </a:rPr>
              <a:t>doughnut</a:t>
            </a:r>
            <a:r>
              <a:rPr lang="es-ES_tradnl" sz="2800" dirty="0" smtClean="0">
                <a:solidFill>
                  <a:schemeClr val="tx1"/>
                </a:solidFill>
              </a:rPr>
              <a:t>.</a:t>
            </a:r>
            <a:endParaRPr lang="es-ES_tradnl" sz="3200" b="1" dirty="0">
              <a:solidFill>
                <a:schemeClr val="tx1"/>
              </a:solidFill>
            </a:endParaRPr>
          </a:p>
        </p:txBody>
      </p:sp>
      <p:sp>
        <p:nvSpPr>
          <p:cNvPr id="3" name="2 CuadroTexto"/>
          <p:cNvSpPr txBox="1"/>
          <p:nvPr/>
        </p:nvSpPr>
        <p:spPr>
          <a:xfrm>
            <a:off x="7647433" y="2348880"/>
            <a:ext cx="1389063" cy="5847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s-ES_tradnl" sz="3200" b="1" dirty="0" err="1" smtClean="0">
                <a:solidFill>
                  <a:srgbClr val="FF99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your</a:t>
            </a:r>
            <a:endParaRPr lang="es-ES" sz="3200" b="1" dirty="0">
              <a:solidFill>
                <a:srgbClr val="FF99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</p:txBody>
      </p:sp>
      <p:sp>
        <p:nvSpPr>
          <p:cNvPr id="16" name="15 CuadroTexto"/>
          <p:cNvSpPr txBox="1"/>
          <p:nvPr/>
        </p:nvSpPr>
        <p:spPr>
          <a:xfrm>
            <a:off x="1331640" y="116632"/>
            <a:ext cx="6696744" cy="400110"/>
          </a:xfrm>
          <a:prstGeom prst="rect">
            <a:avLst/>
          </a:prstGeom>
          <a:noFill/>
        </p:spPr>
        <p:txBody>
          <a:bodyPr wrap="square" rtlCol="0">
            <a:prstTxWarp prst="textPlain">
              <a:avLst/>
            </a:prstTxWarp>
            <a:spAutoFit/>
          </a:bodyPr>
          <a:lstStyle/>
          <a:p>
            <a:r>
              <a:rPr lang="es-ES_tradnl" sz="2000" dirty="0" smtClean="0">
                <a:solidFill>
                  <a:srgbClr val="00B0F0"/>
                </a:solidFill>
                <a:effectLst>
                  <a:outerShdw blurRad="50800" dist="50800" dir="5400000" algn="ctr" rotWithShape="0">
                    <a:schemeClr val="tx1"/>
                  </a:outerShdw>
                </a:effectLst>
                <a:latin typeface="Ravie" pitchFamily="82" charset="0"/>
              </a:rPr>
              <a:t>POSSESSIVE ADJECTIVES</a:t>
            </a:r>
            <a:endParaRPr lang="es-ES" sz="1400" dirty="0">
              <a:solidFill>
                <a:srgbClr val="00B0F0"/>
              </a:solidFill>
              <a:latin typeface="Ravie" pitchFamily="82" charset="0"/>
            </a:endParaRPr>
          </a:p>
        </p:txBody>
      </p:sp>
      <p:sp>
        <p:nvSpPr>
          <p:cNvPr id="18" name="17 CuadroTexto"/>
          <p:cNvSpPr txBox="1"/>
          <p:nvPr/>
        </p:nvSpPr>
        <p:spPr>
          <a:xfrm>
            <a:off x="7452320" y="3068960"/>
            <a:ext cx="1655763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s-ES_tradnl" sz="3200" b="1" dirty="0" err="1" smtClean="0">
                <a:solidFill>
                  <a:srgbClr val="FF99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his</a:t>
            </a:r>
            <a:endParaRPr lang="es-ES" sz="3200" b="1" dirty="0">
              <a:solidFill>
                <a:srgbClr val="FF99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</p:txBody>
      </p:sp>
      <p:sp>
        <p:nvSpPr>
          <p:cNvPr id="20" name="19 CuadroTexto"/>
          <p:cNvSpPr txBox="1"/>
          <p:nvPr/>
        </p:nvSpPr>
        <p:spPr>
          <a:xfrm>
            <a:off x="7490615" y="3710678"/>
            <a:ext cx="161925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s-ES_tradnl" sz="3200" b="1" dirty="0" err="1" smtClean="0">
                <a:solidFill>
                  <a:srgbClr val="FF99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her</a:t>
            </a:r>
            <a:endParaRPr lang="es-ES" sz="3200" b="1" dirty="0">
              <a:solidFill>
                <a:srgbClr val="FF99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</p:txBody>
      </p:sp>
      <p:pic>
        <p:nvPicPr>
          <p:cNvPr id="22" name="Picture 11" descr="http://imagenes.horabuena.com/wp-content/uploads/2012/12/lisa-simpson-large-Imagenes-Horabuena-com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355976" y="3361347"/>
            <a:ext cx="1944543" cy="2430979"/>
          </a:xfrm>
          <a:prstGeom prst="rect">
            <a:avLst/>
          </a:prstGeom>
          <a:noFill/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3 Imagen"/>
          <p:cNvPicPr>
            <a:picLocks noChangeAspect="1"/>
          </p:cNvPicPr>
          <p:nvPr/>
        </p:nvPicPr>
        <p:blipFill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0" b="100000" l="4167" r="94737">
                        <a14:foregroundMark x1="70395" y1="38424" x2="75219" y2="43514"/>
                        <a14:foregroundMark x1="72588" y1="39901" x2="74781" y2="42036"/>
                        <a14:foregroundMark x1="74781" y1="42365" x2="76535" y2="45156"/>
                        <a14:foregroundMark x1="76096" y1="46305" x2="77632" y2="56322"/>
                        <a14:foregroundMark x1="78070" y1="58128" x2="78728" y2="59113"/>
                        <a14:foregroundMark x1="78509" y1="59442" x2="77412" y2="59770"/>
                        <a14:foregroundMark x1="77632" y1="60099" x2="77412" y2="64532"/>
                        <a14:foregroundMark x1="77412" y1="64532" x2="76316" y2="66995"/>
                        <a14:foregroundMark x1="76316" y1="67159" x2="74342" y2="68309"/>
                        <a14:foregroundMark x1="65132" y1="31363" x2="66447" y2="34483"/>
                        <a14:foregroundMark x1="66228" y1="36453" x2="67544" y2="38259"/>
                        <a14:foregroundMark x1="69737" y1="38259" x2="68421" y2="38259"/>
                        <a14:foregroundMark x1="40132" y1="30049" x2="39912" y2="31527"/>
                        <a14:foregroundMark x1="43202" y1="29721" x2="43202" y2="29721"/>
                        <a14:foregroundMark x1="42982" y1="32677" x2="42982" y2="32677"/>
                        <a14:foregroundMark x1="40351" y1="35140" x2="40351" y2="35140"/>
                        <a14:foregroundMark x1="39912" y1="34319" x2="40351" y2="34811"/>
                        <a14:foregroundMark x1="47807" y1="32512" x2="44737" y2="33005"/>
                        <a14:foregroundMark x1="44079" y1="33662" x2="43421" y2="36782"/>
                        <a14:foregroundMark x1="40789" y1="36617" x2="38596" y2="37110"/>
                        <a14:foregroundMark x1="20175" y1="29392" x2="21930" y2="32184"/>
                        <a14:foregroundMark x1="21930" y1="32841" x2="23904" y2="34154"/>
                        <a14:foregroundMark x1="24561" y1="35632" x2="25219" y2="39573"/>
                        <a14:foregroundMark x1="25000" y1="40066" x2="26096" y2="43514"/>
                        <a14:foregroundMark x1="26535" y1="44007" x2="29167" y2="45813"/>
                        <a14:foregroundMark x1="29386" y1="45977" x2="35526" y2="47455"/>
                        <a14:foregroundMark x1="35746" y1="47455" x2="40570" y2="47291"/>
                        <a14:foregroundMark x1="43202" y1="14286" x2="41886" y2="16092"/>
                        <a14:foregroundMark x1="41667" y1="17570" x2="42763" y2="19376"/>
                        <a14:foregroundMark x1="42544" y1="19704" x2="43860" y2="20197"/>
                        <a14:foregroundMark x1="43421" y1="21018" x2="43640" y2="21839"/>
                        <a14:foregroundMark x1="43421" y1="22989" x2="42325" y2="25123"/>
                        <a14:foregroundMark x1="41886" y1="25452" x2="41667" y2="27094"/>
                        <a14:foregroundMark x1="41667" y1="27750" x2="41667" y2="28243"/>
                        <a14:foregroundMark x1="38377" y1="21839" x2="37719" y2="22989"/>
                        <a14:foregroundMark x1="36842" y1="24302" x2="36842" y2="25944"/>
                        <a14:foregroundMark x1="37061" y1="25616" x2="34868" y2="27094"/>
                        <a14:foregroundMark x1="34211" y1="29392" x2="35307" y2="30213"/>
                        <a14:foregroundMark x1="49561" y1="5090" x2="46711" y2="6897"/>
                        <a14:foregroundMark x1="45614" y1="7718" x2="43640" y2="11823"/>
                        <a14:foregroundMark x1="43202" y1="12808" x2="42763" y2="13957"/>
                        <a14:foregroundMark x1="50658" y1="3941" x2="53070" y2="2627"/>
                        <a14:foregroundMark x1="54167" y1="2627" x2="56360" y2="2956"/>
                        <a14:foregroundMark x1="59649" y1="3284" x2="61404" y2="4433"/>
                        <a14:foregroundMark x1="62719" y1="6732" x2="63816" y2="7553"/>
                        <a14:foregroundMark x1="64912" y1="8867" x2="65570" y2="11987"/>
                        <a14:foregroundMark x1="65132" y1="12644" x2="64035" y2="17406"/>
                        <a14:foregroundMark x1="64912" y1="17241" x2="65570" y2="20033"/>
                        <a14:foregroundMark x1="71711" y1="90312" x2="71930" y2="94089"/>
                        <a14:foregroundMark x1="71930" y1="95567" x2="69737" y2="95238"/>
                        <a14:foregroundMark x1="67544" y1="95731" x2="61623" y2="97209"/>
                        <a14:foregroundMark x1="61404" y1="97373" x2="54386" y2="97044"/>
                        <a14:foregroundMark x1="50877" y1="94417" x2="48465" y2="94417"/>
                        <a14:foregroundMark x1="51316" y1="95895" x2="53289" y2="97044"/>
                        <a14:foregroundMark x1="46930" y1="94745" x2="42763" y2="95731"/>
                        <a14:foregroundMark x1="41667" y1="96223" x2="34868" y2="95238"/>
                        <a14:foregroundMark x1="38377" y1="88342" x2="35526" y2="90476"/>
                        <a14:foregroundMark x1="35088" y1="90969" x2="34211" y2="93432"/>
                        <a14:foregroundMark x1="33772" y1="92447" x2="33114" y2="94253"/>
                        <a14:foregroundMark x1="40132" y1="64532" x2="39474" y2="88177"/>
                        <a14:foregroundMark x1="38596" y1="48768" x2="35526" y2="54351"/>
                        <a14:foregroundMark x1="34868" y1="54680" x2="34868" y2="58456"/>
                        <a14:foregroundMark x1="34649" y1="59770" x2="37719" y2="59934"/>
                        <a14:foregroundMark x1="37939" y1="61412" x2="39254" y2="64039"/>
                        <a14:foregroundMark x1="21930" y1="22332" x2="19079" y2="24631"/>
                        <a14:foregroundMark x1="19079" y1="25452" x2="19956" y2="27915"/>
                        <a14:foregroundMark x1="25000" y1="20361" x2="28070" y2="18062"/>
                        <a14:foregroundMark x1="29605" y1="18227" x2="33553" y2="18062"/>
                        <a14:foregroundMark x1="34868" y1="19376" x2="38158" y2="21018"/>
                        <a14:foregroundMark x1="62281" y1="23974" x2="63377" y2="32841"/>
                        <a14:foregroundMark x1="65132" y1="22496" x2="64912" y2="23481"/>
                        <a14:foregroundMark x1="72368" y1="69787" x2="72807" y2="89819"/>
                        <a14:foregroundMark x1="62281" y1="23974" x2="62719" y2="26273"/>
                        <a14:foregroundMark x1="24781" y1="19540" x2="23026" y2="21018"/>
                        <a14:foregroundMark x1="64474" y1="23645" x2="62061" y2="26765"/>
                        <a14:foregroundMark x1="73246" y1="73235" x2="72588" y2="86700"/>
                        <a14:foregroundMark x1="63377" y1="25452" x2="63377" y2="27586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971600" y="2695757"/>
            <a:ext cx="2616076" cy="3419145"/>
          </a:xfrm>
          <a:prstGeom prst="rect">
            <a:avLst/>
          </a:prstGeom>
        </p:spPr>
      </p:pic>
      <p:sp>
        <p:nvSpPr>
          <p:cNvPr id="15" name="14 CuadroTexto"/>
          <p:cNvSpPr txBox="1"/>
          <p:nvPr/>
        </p:nvSpPr>
        <p:spPr>
          <a:xfrm>
            <a:off x="7596336" y="1700808"/>
            <a:ext cx="1389063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s-ES_tradnl" sz="3200" b="1" dirty="0" err="1" smtClean="0">
                <a:solidFill>
                  <a:srgbClr val="FF99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my</a:t>
            </a:r>
            <a:endParaRPr lang="es-ES" sz="3200" b="1" dirty="0">
              <a:solidFill>
                <a:srgbClr val="FF99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45543388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 nodeType="clickPar">
                      <p:stCondLst>
                        <p:cond delay="0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9" presetClass="emph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2" dur="indefinite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13" dur="indefinite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NOO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 nodeType="clickPar">
                      <p:stCondLst>
                        <p:cond delay="0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9" presetClass="emph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8" dur="indefinite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19" dur="indefinite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NOO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 nodeType="clickPar">
                      <p:stCondLst>
                        <p:cond delay="0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9" presetClass="emph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24" dur="indefinite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25" dur="indefinite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NOO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 nodeType="clickPar">
                      <p:stCondLst>
                        <p:cond delay="0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9" presetClass="emph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30" dur="indefinite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31" dur="indefinite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NOO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 nodeType="clickPar">
                      <p:stCondLst>
                        <p:cond delay="0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mph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36" dur="indefinite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37" dur="indefinite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NOO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  <p:seq concurrent="1" nextAc="seek">
              <p:cTn id="38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9" fill="hold" nodeType="clickPar">
                      <p:stCondLst>
                        <p:cond delay="0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6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6 4.81481E-6 L -0.53021 -0.08473 " pathEditMode="relative" rAng="0" ptsTypes="AA">
                                      <p:cBhvr>
                                        <p:cTn id="4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6510" y="-4236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ORRECTO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</p:childTnLst>
        </p:cTn>
      </p:par>
    </p:tnLst>
    <p:bldLst>
      <p:bldP spid="17" grpId="0"/>
      <p:bldP spid="19" grpId="0"/>
      <p:bldP spid="3" grpId="0"/>
      <p:bldP spid="18" grpId="0"/>
      <p:bldP spid="20" grpId="0"/>
      <p:bldP spid="1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38 Rectángulo redondeado"/>
          <p:cNvSpPr/>
          <p:nvPr/>
        </p:nvSpPr>
        <p:spPr>
          <a:xfrm>
            <a:off x="323528" y="620688"/>
            <a:ext cx="8496944" cy="5642327"/>
          </a:xfrm>
          <a:prstGeom prst="roundRect">
            <a:avLst>
              <a:gd name="adj" fmla="val 6679"/>
            </a:avLst>
          </a:prstGeom>
          <a:solidFill>
            <a:schemeClr val="bg1"/>
          </a:solidFill>
          <a:ln>
            <a:noFill/>
          </a:ln>
          <a:effectLst>
            <a:innerShdw blurRad="63500" dist="50800" dir="135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ES" b="1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" name="1 Abrir corchete"/>
          <p:cNvSpPr/>
          <p:nvPr/>
        </p:nvSpPr>
        <p:spPr>
          <a:xfrm>
            <a:off x="7452320" y="1412776"/>
            <a:ext cx="1691680" cy="4608512"/>
          </a:xfrm>
          <a:prstGeom prst="leftBracket">
            <a:avLst>
              <a:gd name="adj" fmla="val 32925"/>
            </a:avLst>
          </a:prstGeom>
          <a:solidFill>
            <a:schemeClr val="bg1"/>
          </a:solidFill>
          <a:ln w="76200">
            <a:solidFill>
              <a:srgbClr val="92D050"/>
            </a:solidFill>
          </a:ln>
          <a:effectLst>
            <a:innerShdw blurRad="63500" dist="88900" dir="13500000">
              <a:prstClr val="black">
                <a:alpha val="50000"/>
              </a:prstClr>
            </a:inn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s-ES" sz="1400"/>
          </a:p>
        </p:txBody>
      </p:sp>
      <p:sp>
        <p:nvSpPr>
          <p:cNvPr id="17" name="16 CuadroTexto"/>
          <p:cNvSpPr txBox="1"/>
          <p:nvPr/>
        </p:nvSpPr>
        <p:spPr>
          <a:xfrm>
            <a:off x="7647433" y="5076825"/>
            <a:ext cx="1389063" cy="5847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s-ES_tradnl" sz="3200" b="1" dirty="0" err="1" smtClean="0">
                <a:solidFill>
                  <a:srgbClr val="FF99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our</a:t>
            </a:r>
            <a:endParaRPr lang="es-ES" sz="3200" b="1" dirty="0">
              <a:solidFill>
                <a:srgbClr val="FF99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</p:txBody>
      </p:sp>
      <p:sp>
        <p:nvSpPr>
          <p:cNvPr id="14" name="13 Rectángulo redondeado"/>
          <p:cNvSpPr/>
          <p:nvPr/>
        </p:nvSpPr>
        <p:spPr>
          <a:xfrm>
            <a:off x="1187624" y="1124744"/>
            <a:ext cx="5781026" cy="1454373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glow rad="101600">
              <a:schemeClr val="tx1">
                <a:alpha val="6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s-ES_tradnl" sz="2800" b="1" dirty="0" err="1" smtClean="0">
                <a:solidFill>
                  <a:schemeClr val="tx1"/>
                </a:solidFill>
              </a:rPr>
              <a:t>The</a:t>
            </a:r>
            <a:r>
              <a:rPr lang="es-ES_tradnl" sz="2800" b="1" dirty="0" smtClean="0">
                <a:solidFill>
                  <a:schemeClr val="tx1"/>
                </a:solidFill>
              </a:rPr>
              <a:t> </a:t>
            </a:r>
            <a:r>
              <a:rPr lang="es-ES_tradnl" sz="2800" b="1" dirty="0" err="1" smtClean="0">
                <a:solidFill>
                  <a:schemeClr val="tx1"/>
                </a:solidFill>
              </a:rPr>
              <a:t>dog</a:t>
            </a:r>
            <a:r>
              <a:rPr lang="es-ES_tradnl" sz="2800" b="1" dirty="0" smtClean="0">
                <a:solidFill>
                  <a:schemeClr val="tx1"/>
                </a:solidFill>
              </a:rPr>
              <a:t> has </a:t>
            </a:r>
            <a:r>
              <a:rPr lang="es-ES_tradnl" sz="2800" b="1" dirty="0" err="1" smtClean="0">
                <a:solidFill>
                  <a:schemeClr val="tx1"/>
                </a:solidFill>
              </a:rPr>
              <a:t>got</a:t>
            </a:r>
            <a:r>
              <a:rPr lang="es-ES_tradnl" sz="2800" b="1" dirty="0" smtClean="0">
                <a:solidFill>
                  <a:schemeClr val="tx1"/>
                </a:solidFill>
              </a:rPr>
              <a:t> a </a:t>
            </a:r>
            <a:r>
              <a:rPr lang="es-ES_tradnl" sz="2800" b="1" dirty="0" err="1" smtClean="0">
                <a:solidFill>
                  <a:schemeClr val="tx1"/>
                </a:solidFill>
              </a:rPr>
              <a:t>bone</a:t>
            </a:r>
            <a:r>
              <a:rPr lang="es-ES_tradnl" sz="2000" b="1" dirty="0" smtClean="0">
                <a:solidFill>
                  <a:schemeClr val="tx1"/>
                </a:solidFill>
              </a:rPr>
              <a:t>.</a:t>
            </a:r>
            <a:endParaRPr lang="es-ES_tradnl" sz="2000" b="1" dirty="0">
              <a:solidFill>
                <a:schemeClr val="tx1"/>
              </a:solidFill>
            </a:endParaRPr>
          </a:p>
          <a:p>
            <a:pPr algn="ctr">
              <a:defRPr/>
            </a:pPr>
            <a:r>
              <a:rPr lang="es-ES_tradnl" sz="3200" b="1" dirty="0" err="1" smtClean="0">
                <a:solidFill>
                  <a:schemeClr val="tx1"/>
                </a:solidFill>
              </a:rPr>
              <a:t>It’s</a:t>
            </a:r>
            <a:r>
              <a:rPr lang="es-ES_tradnl" sz="3200" b="1" dirty="0" smtClean="0">
                <a:solidFill>
                  <a:schemeClr val="tx1"/>
                </a:solidFill>
              </a:rPr>
              <a:t> </a:t>
            </a:r>
            <a:r>
              <a:rPr lang="es-ES_tradnl" sz="2800" dirty="0" smtClean="0">
                <a:solidFill>
                  <a:schemeClr val="tx1"/>
                </a:solidFill>
              </a:rPr>
              <a:t>_______ </a:t>
            </a:r>
            <a:r>
              <a:rPr lang="es-ES_tradnl" sz="2800" b="1" dirty="0" err="1" smtClean="0">
                <a:solidFill>
                  <a:schemeClr val="tx1"/>
                </a:solidFill>
              </a:rPr>
              <a:t>bone</a:t>
            </a:r>
            <a:r>
              <a:rPr lang="es-ES_tradnl" sz="2800" dirty="0" smtClean="0">
                <a:solidFill>
                  <a:schemeClr val="tx1"/>
                </a:solidFill>
              </a:rPr>
              <a:t>.</a:t>
            </a:r>
            <a:endParaRPr lang="es-ES_tradnl" sz="3200" b="1" dirty="0">
              <a:solidFill>
                <a:schemeClr val="tx1"/>
              </a:solidFill>
            </a:endParaRPr>
          </a:p>
        </p:txBody>
      </p:sp>
      <p:sp>
        <p:nvSpPr>
          <p:cNvPr id="3" name="2 CuadroTexto"/>
          <p:cNvSpPr txBox="1"/>
          <p:nvPr/>
        </p:nvSpPr>
        <p:spPr>
          <a:xfrm>
            <a:off x="7647433" y="4356393"/>
            <a:ext cx="1389063" cy="5847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s-ES_tradnl" sz="3200" b="1" dirty="0" err="1" smtClean="0">
                <a:solidFill>
                  <a:srgbClr val="FF99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its</a:t>
            </a:r>
            <a:endParaRPr lang="es-ES" sz="3200" b="1" dirty="0">
              <a:solidFill>
                <a:srgbClr val="FF99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</p:txBody>
      </p:sp>
      <p:sp>
        <p:nvSpPr>
          <p:cNvPr id="16" name="15 CuadroTexto"/>
          <p:cNvSpPr txBox="1"/>
          <p:nvPr/>
        </p:nvSpPr>
        <p:spPr>
          <a:xfrm>
            <a:off x="1331640" y="116632"/>
            <a:ext cx="6696744" cy="400110"/>
          </a:xfrm>
          <a:prstGeom prst="rect">
            <a:avLst/>
          </a:prstGeom>
          <a:noFill/>
        </p:spPr>
        <p:txBody>
          <a:bodyPr wrap="square" rtlCol="0">
            <a:prstTxWarp prst="textPlain">
              <a:avLst/>
            </a:prstTxWarp>
            <a:spAutoFit/>
          </a:bodyPr>
          <a:lstStyle/>
          <a:p>
            <a:r>
              <a:rPr lang="es-ES_tradnl" sz="2000" dirty="0" smtClean="0">
                <a:solidFill>
                  <a:srgbClr val="00B0F0"/>
                </a:solidFill>
                <a:effectLst>
                  <a:outerShdw blurRad="50800" dist="50800" dir="5400000" algn="ctr" rotWithShape="0">
                    <a:schemeClr val="tx1"/>
                  </a:outerShdw>
                </a:effectLst>
                <a:latin typeface="Ravie" pitchFamily="82" charset="0"/>
              </a:rPr>
              <a:t>POSSESSIVE ADJECTIVES</a:t>
            </a:r>
            <a:endParaRPr lang="es-ES" sz="1400" dirty="0">
              <a:solidFill>
                <a:srgbClr val="00B0F0"/>
              </a:solidFill>
              <a:latin typeface="Ravie" pitchFamily="82" charset="0"/>
            </a:endParaRPr>
          </a:p>
        </p:txBody>
      </p:sp>
      <p:sp>
        <p:nvSpPr>
          <p:cNvPr id="18" name="17 CuadroTexto"/>
          <p:cNvSpPr txBox="1"/>
          <p:nvPr/>
        </p:nvSpPr>
        <p:spPr>
          <a:xfrm>
            <a:off x="7452320" y="3068960"/>
            <a:ext cx="1655763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s-ES_tradnl" sz="3200" b="1" dirty="0" err="1" smtClean="0">
                <a:solidFill>
                  <a:srgbClr val="FF99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his</a:t>
            </a:r>
            <a:endParaRPr lang="es-ES" sz="3200" b="1" dirty="0">
              <a:solidFill>
                <a:srgbClr val="FF99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</p:txBody>
      </p:sp>
      <p:sp>
        <p:nvSpPr>
          <p:cNvPr id="20" name="19 CuadroTexto"/>
          <p:cNvSpPr txBox="1"/>
          <p:nvPr/>
        </p:nvSpPr>
        <p:spPr>
          <a:xfrm>
            <a:off x="7490615" y="3710678"/>
            <a:ext cx="161925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s-ES_tradnl" sz="3200" b="1" dirty="0" err="1" smtClean="0">
                <a:solidFill>
                  <a:srgbClr val="FF99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her</a:t>
            </a:r>
            <a:endParaRPr lang="es-ES" sz="3200" b="1" dirty="0">
              <a:solidFill>
                <a:srgbClr val="FF99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</p:txBody>
      </p:sp>
      <p:sp>
        <p:nvSpPr>
          <p:cNvPr id="15" name="14 CuadroTexto"/>
          <p:cNvSpPr txBox="1"/>
          <p:nvPr/>
        </p:nvSpPr>
        <p:spPr>
          <a:xfrm>
            <a:off x="7596336" y="1700808"/>
            <a:ext cx="1389063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s-ES_tradnl" sz="3200" b="1" dirty="0" err="1" smtClean="0">
                <a:solidFill>
                  <a:srgbClr val="FF99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my</a:t>
            </a:r>
            <a:endParaRPr lang="es-ES" sz="3200" b="1" dirty="0">
              <a:solidFill>
                <a:srgbClr val="FF99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</p:txBody>
      </p:sp>
      <p:pic>
        <p:nvPicPr>
          <p:cNvPr id="17412" name="Picture 4" descr="http://www.how-to-draw-cartoons-online.com/image-files/cartoon-bone.gif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10000" b="90000" l="0" r="100000">
                        <a14:backgroundMark x1="31600" y1="56000" x2="46400" y2="55200"/>
                        <a14:backgroundMark x1="97600" y1="39200" x2="96000" y2="48000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27237" b="30617"/>
          <a:stretch/>
        </p:blipFill>
        <p:spPr bwMode="auto">
          <a:xfrm rot="19845011">
            <a:off x="3604355" y="3399587"/>
            <a:ext cx="1031953" cy="4349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410" name="Picture 2" descr="http://t0.gstatic.com/images?q=tbn:ANd9GcTPvK3XKd1UTsGVRNpAM6iaOND8JnV-PTQ83TyB2eu3kfbl5OSQ"/>
          <p:cNvPicPr>
            <a:picLocks noChangeAspect="1" noChangeArrowheads="1"/>
          </p:cNvPicPr>
          <p:nvPr/>
        </p:nvPicPr>
        <p:blipFill>
          <a:blip r:embed="rId6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ackgroundRemoval t="0" b="99552" l="0" r="100000">
                        <a14:foregroundMark x1="40341" y1="9417" x2="44318" y2="21525"/>
                        <a14:foregroundMark x1="44318" y1="22870" x2="59659" y2="40807"/>
                        <a14:foregroundMark x1="62500" y1="41704" x2="75568" y2="49776"/>
                        <a14:foregroundMark x1="76705" y1="53812" x2="80682" y2="65022"/>
                        <a14:foregroundMark x1="74432" y1="76233" x2="56818" y2="76682"/>
                        <a14:foregroundMark x1="36932" y1="48430" x2="35795" y2="69058"/>
                        <a14:foregroundMark x1="30682" y1="46637" x2="30682" y2="70852"/>
                        <a14:foregroundMark x1="32955" y1="27354" x2="30114" y2="40807"/>
                        <a14:foregroundMark x1="30114" y1="33632" x2="30114" y2="38117"/>
                        <a14:foregroundMark x1="32386" y1="23318" x2="33523" y2="28251"/>
                        <a14:foregroundMark x1="31250" y1="29596" x2="29545" y2="33184"/>
                        <a14:foregroundMark x1="26136" y1="26906" x2="16477" y2="26009"/>
                        <a14:foregroundMark x1="36932" y1="14798" x2="25000" y2="12556"/>
                        <a14:foregroundMark x1="34091" y1="2691" x2="38068" y2="3139"/>
                        <a14:foregroundMark x1="31250" y1="5381" x2="18750" y2="4484"/>
                        <a14:foregroundMark x1="45455" y1="5830" x2="46023" y2="9417"/>
                        <a14:foregroundMark x1="46023" y1="52018" x2="43750" y2="78924"/>
                        <a14:foregroundMark x1="49432" y1="54709" x2="56250" y2="65471"/>
                        <a14:foregroundMark x1="58523" y1="68610" x2="45455" y2="69507"/>
                      </a14:backgroundRemoval>
                    </a14:imgEffect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2208672" y="2985988"/>
            <a:ext cx="2471340" cy="29517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" name="Picture 4" descr="http://www.how-to-draw-cartoons-online.com/image-files/cartoon-bone.gif"/>
          <p:cNvPicPr>
            <a:picLocks noChangeAspect="1" noChangeArrowheads="1"/>
          </p:cNvPicPr>
          <p:nvPr/>
        </p:nvPicPr>
        <p:blipFill rotWithShape="1">
          <a:blip r:embed="rId8" cstate="print">
            <a:extLst>
              <a:ext uri="{BEBA8EAE-BF5A-486C-A8C5-ECC9F3942E4B}">
                <a14:imgProps xmlns:a14="http://schemas.microsoft.com/office/drawing/2010/main">
                  <a14:imgLayer r:embed="rId9">
                    <a14:imgEffect>
                      <a14:backgroundRemoval t="10000" b="90000" l="0" r="100000">
                        <a14:backgroundMark x1="31600" y1="56000" x2="46400" y2="55200"/>
                        <a14:backgroundMark x1="97600" y1="39200" x2="96000" y2="48000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27237" r="69094" b="30617"/>
          <a:stretch/>
        </p:blipFill>
        <p:spPr bwMode="auto">
          <a:xfrm rot="19845011">
            <a:off x="3591081" y="3623208"/>
            <a:ext cx="318932" cy="4349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9" name="18 CuadroTexto"/>
          <p:cNvSpPr txBox="1"/>
          <p:nvPr/>
        </p:nvSpPr>
        <p:spPr>
          <a:xfrm>
            <a:off x="7489254" y="2348880"/>
            <a:ext cx="161925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s-ES_tradnl" sz="3200" b="1" dirty="0" err="1" smtClean="0">
                <a:solidFill>
                  <a:srgbClr val="FF99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your</a:t>
            </a:r>
            <a:endParaRPr lang="es-ES" sz="3200" b="1" dirty="0">
              <a:solidFill>
                <a:srgbClr val="FF99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88549149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 nodeType="clickPar">
                      <p:stCondLst>
                        <p:cond delay="0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9" presetClass="emph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2" dur="indefinite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13" dur="indefinite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NOO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 nodeType="clickPar">
                      <p:stCondLst>
                        <p:cond delay="0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9" presetClass="emph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8" dur="indefinite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19" dur="indefinite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NOO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 nodeType="clickPar">
                      <p:stCondLst>
                        <p:cond delay="0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9" presetClass="emph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24" dur="indefinite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25" dur="indefinite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NOO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 nodeType="clickPar">
                      <p:stCondLst>
                        <p:cond delay="0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9" presetClass="emph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30" dur="indefinite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31" dur="indefinite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NOO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 nodeType="clickPar">
                      <p:stCondLst>
                        <p:cond delay="0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mph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36" dur="indefinite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37" dur="indefinite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NOO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  <p:seq concurrent="1" nextAc="seek">
              <p:cTn id="38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9" fill="hold" nodeType="clickPar">
                      <p:stCondLst>
                        <p:cond delay="0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6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6 2.22222E-6 L -0.49878 -0.37732 " pathEditMode="relative" rAng="0" ptsTypes="AA">
                                      <p:cBhvr>
                                        <p:cTn id="4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4948" y="-18866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ORRECTO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</p:childTnLst>
        </p:cTn>
      </p:par>
    </p:tnLst>
    <p:bldLst>
      <p:bldP spid="17" grpId="0"/>
      <p:bldP spid="3" grpId="0"/>
      <p:bldP spid="18" grpId="0"/>
      <p:bldP spid="20" grpId="0"/>
      <p:bldP spid="15" grpId="0"/>
      <p:bldP spid="1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38 Rectángulo redondeado"/>
          <p:cNvSpPr/>
          <p:nvPr/>
        </p:nvSpPr>
        <p:spPr>
          <a:xfrm>
            <a:off x="323528" y="620688"/>
            <a:ext cx="8496944" cy="5642327"/>
          </a:xfrm>
          <a:prstGeom prst="roundRect">
            <a:avLst>
              <a:gd name="adj" fmla="val 6679"/>
            </a:avLst>
          </a:prstGeom>
          <a:solidFill>
            <a:schemeClr val="bg1"/>
          </a:solidFill>
          <a:ln>
            <a:noFill/>
          </a:ln>
          <a:effectLst>
            <a:innerShdw blurRad="63500" dist="50800" dir="135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ES" b="1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" name="1 Abrir corchete"/>
          <p:cNvSpPr/>
          <p:nvPr/>
        </p:nvSpPr>
        <p:spPr>
          <a:xfrm>
            <a:off x="7452320" y="1412776"/>
            <a:ext cx="1691680" cy="4608512"/>
          </a:xfrm>
          <a:prstGeom prst="leftBracket">
            <a:avLst>
              <a:gd name="adj" fmla="val 32925"/>
            </a:avLst>
          </a:prstGeom>
          <a:solidFill>
            <a:schemeClr val="bg1"/>
          </a:solidFill>
          <a:ln w="76200">
            <a:solidFill>
              <a:srgbClr val="92D050"/>
            </a:solidFill>
          </a:ln>
          <a:effectLst>
            <a:innerShdw blurRad="63500" dist="88900" dir="13500000">
              <a:prstClr val="black">
                <a:alpha val="50000"/>
              </a:prstClr>
            </a:inn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s-ES" sz="1400"/>
          </a:p>
        </p:txBody>
      </p:sp>
      <p:sp>
        <p:nvSpPr>
          <p:cNvPr id="14" name="13 Llamada rectangular redondeada"/>
          <p:cNvSpPr/>
          <p:nvPr/>
        </p:nvSpPr>
        <p:spPr>
          <a:xfrm>
            <a:off x="1187624" y="1124744"/>
            <a:ext cx="5781026" cy="1454373"/>
          </a:xfrm>
          <a:prstGeom prst="wedgeRoundRectCallout">
            <a:avLst>
              <a:gd name="adj1" fmla="val 14913"/>
              <a:gd name="adj2" fmla="val 76717"/>
              <a:gd name="adj3" fmla="val 16667"/>
            </a:avLst>
          </a:prstGeom>
          <a:solidFill>
            <a:schemeClr val="bg1"/>
          </a:solidFill>
          <a:ln>
            <a:solidFill>
              <a:schemeClr val="tx1"/>
            </a:solidFill>
          </a:ln>
          <a:effectLst>
            <a:glow rad="101600">
              <a:schemeClr val="tx1">
                <a:alpha val="6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s-ES_tradnl" sz="2800" b="1" dirty="0" smtClean="0">
                <a:solidFill>
                  <a:schemeClr val="tx1"/>
                </a:solidFill>
              </a:rPr>
              <a:t>Bart and I </a:t>
            </a:r>
            <a:r>
              <a:rPr lang="es-ES_tradnl" sz="2800" b="1" dirty="0" err="1" smtClean="0">
                <a:solidFill>
                  <a:schemeClr val="tx1"/>
                </a:solidFill>
              </a:rPr>
              <a:t>have</a:t>
            </a:r>
            <a:r>
              <a:rPr lang="es-ES_tradnl" sz="2800" b="1" dirty="0" smtClean="0">
                <a:solidFill>
                  <a:schemeClr val="tx1"/>
                </a:solidFill>
              </a:rPr>
              <a:t> </a:t>
            </a:r>
            <a:r>
              <a:rPr lang="es-ES_tradnl" sz="2800" b="1" dirty="0" err="1" smtClean="0">
                <a:solidFill>
                  <a:schemeClr val="tx1"/>
                </a:solidFill>
              </a:rPr>
              <a:t>got</a:t>
            </a:r>
            <a:r>
              <a:rPr lang="es-ES_tradnl" sz="2800" b="1" dirty="0" smtClean="0">
                <a:solidFill>
                  <a:schemeClr val="tx1"/>
                </a:solidFill>
              </a:rPr>
              <a:t> a </a:t>
            </a:r>
            <a:r>
              <a:rPr lang="es-ES_tradnl" sz="2800" b="1" dirty="0" err="1" smtClean="0">
                <a:solidFill>
                  <a:schemeClr val="tx1"/>
                </a:solidFill>
              </a:rPr>
              <a:t>sister</a:t>
            </a:r>
            <a:r>
              <a:rPr lang="es-ES_tradnl" sz="2000" b="1" dirty="0" smtClean="0">
                <a:solidFill>
                  <a:schemeClr val="tx1"/>
                </a:solidFill>
              </a:rPr>
              <a:t>.</a:t>
            </a:r>
            <a:endParaRPr lang="es-ES_tradnl" sz="2000" b="1" dirty="0">
              <a:solidFill>
                <a:schemeClr val="tx1"/>
              </a:solidFill>
            </a:endParaRPr>
          </a:p>
          <a:p>
            <a:pPr algn="ctr">
              <a:defRPr/>
            </a:pPr>
            <a:r>
              <a:rPr lang="es-ES_tradnl" sz="3200" b="1" dirty="0" err="1" smtClean="0">
                <a:solidFill>
                  <a:schemeClr val="tx1"/>
                </a:solidFill>
              </a:rPr>
              <a:t>It’s</a:t>
            </a:r>
            <a:r>
              <a:rPr lang="es-ES_tradnl" sz="3200" b="1" dirty="0" smtClean="0">
                <a:solidFill>
                  <a:schemeClr val="tx1"/>
                </a:solidFill>
              </a:rPr>
              <a:t> </a:t>
            </a:r>
            <a:r>
              <a:rPr lang="es-ES_tradnl" sz="2800" dirty="0" smtClean="0">
                <a:solidFill>
                  <a:schemeClr val="tx1"/>
                </a:solidFill>
              </a:rPr>
              <a:t>_______ </a:t>
            </a:r>
            <a:r>
              <a:rPr lang="es-ES_tradnl" sz="2800" b="1" dirty="0" err="1" smtClean="0">
                <a:solidFill>
                  <a:schemeClr val="tx1"/>
                </a:solidFill>
              </a:rPr>
              <a:t>sister</a:t>
            </a:r>
            <a:r>
              <a:rPr lang="es-ES_tradnl" sz="2800" dirty="0" smtClean="0">
                <a:solidFill>
                  <a:schemeClr val="tx1"/>
                </a:solidFill>
              </a:rPr>
              <a:t>.</a:t>
            </a:r>
            <a:endParaRPr lang="es-ES_tradnl" sz="3200" b="1" dirty="0">
              <a:solidFill>
                <a:schemeClr val="tx1"/>
              </a:solidFill>
            </a:endParaRPr>
          </a:p>
        </p:txBody>
      </p:sp>
      <p:sp>
        <p:nvSpPr>
          <p:cNvPr id="3" name="2 CuadroTexto"/>
          <p:cNvSpPr txBox="1"/>
          <p:nvPr/>
        </p:nvSpPr>
        <p:spPr>
          <a:xfrm>
            <a:off x="7647433" y="5076473"/>
            <a:ext cx="1389063" cy="5847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s-ES_tradnl" sz="3200" b="1" dirty="0" err="1" smtClean="0">
                <a:solidFill>
                  <a:srgbClr val="FF99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our</a:t>
            </a:r>
            <a:endParaRPr lang="es-ES" sz="3200" b="1" dirty="0">
              <a:solidFill>
                <a:srgbClr val="FF99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</p:txBody>
      </p:sp>
      <p:sp>
        <p:nvSpPr>
          <p:cNvPr id="16" name="15 CuadroTexto"/>
          <p:cNvSpPr txBox="1"/>
          <p:nvPr/>
        </p:nvSpPr>
        <p:spPr>
          <a:xfrm>
            <a:off x="1331640" y="116632"/>
            <a:ext cx="6696744" cy="400110"/>
          </a:xfrm>
          <a:prstGeom prst="rect">
            <a:avLst/>
          </a:prstGeom>
          <a:noFill/>
        </p:spPr>
        <p:txBody>
          <a:bodyPr wrap="square" rtlCol="0">
            <a:prstTxWarp prst="textPlain">
              <a:avLst/>
            </a:prstTxWarp>
            <a:spAutoFit/>
          </a:bodyPr>
          <a:lstStyle/>
          <a:p>
            <a:r>
              <a:rPr lang="es-ES_tradnl" sz="2000" dirty="0" smtClean="0">
                <a:solidFill>
                  <a:srgbClr val="00B0F0"/>
                </a:solidFill>
                <a:effectLst>
                  <a:outerShdw blurRad="50800" dist="50800" dir="5400000" algn="ctr" rotWithShape="0">
                    <a:schemeClr val="tx1"/>
                  </a:outerShdw>
                </a:effectLst>
                <a:latin typeface="Ravie" pitchFamily="82" charset="0"/>
              </a:rPr>
              <a:t>POSSESSIVE ADJECTIVES</a:t>
            </a:r>
            <a:endParaRPr lang="es-ES" sz="1400" dirty="0">
              <a:solidFill>
                <a:srgbClr val="00B0F0"/>
              </a:solidFill>
              <a:latin typeface="Ravie" pitchFamily="82" charset="0"/>
            </a:endParaRPr>
          </a:p>
        </p:txBody>
      </p:sp>
      <p:sp>
        <p:nvSpPr>
          <p:cNvPr id="18" name="17 CuadroTexto"/>
          <p:cNvSpPr txBox="1"/>
          <p:nvPr/>
        </p:nvSpPr>
        <p:spPr>
          <a:xfrm>
            <a:off x="7452320" y="3068960"/>
            <a:ext cx="1655763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s-ES_tradnl" sz="3200" b="1" dirty="0" err="1" smtClean="0">
                <a:solidFill>
                  <a:srgbClr val="FF99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his</a:t>
            </a:r>
            <a:endParaRPr lang="es-ES" sz="3200" b="1" dirty="0">
              <a:solidFill>
                <a:srgbClr val="FF99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</p:txBody>
      </p:sp>
      <p:sp>
        <p:nvSpPr>
          <p:cNvPr id="20" name="19 CuadroTexto"/>
          <p:cNvSpPr txBox="1"/>
          <p:nvPr/>
        </p:nvSpPr>
        <p:spPr>
          <a:xfrm>
            <a:off x="7490615" y="3710678"/>
            <a:ext cx="161925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s-ES_tradnl" sz="3200" b="1" dirty="0" err="1" smtClean="0">
                <a:solidFill>
                  <a:srgbClr val="FF99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her</a:t>
            </a:r>
            <a:endParaRPr lang="es-ES" sz="3200" b="1" dirty="0">
              <a:solidFill>
                <a:srgbClr val="FF99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</p:txBody>
      </p:sp>
      <p:sp>
        <p:nvSpPr>
          <p:cNvPr id="15" name="14 CuadroTexto"/>
          <p:cNvSpPr txBox="1"/>
          <p:nvPr/>
        </p:nvSpPr>
        <p:spPr>
          <a:xfrm>
            <a:off x="7596336" y="1700808"/>
            <a:ext cx="1389063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s-ES_tradnl" sz="3200" b="1" dirty="0" err="1" smtClean="0">
                <a:solidFill>
                  <a:srgbClr val="FF99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my</a:t>
            </a:r>
            <a:endParaRPr lang="es-ES" sz="3200" b="1" dirty="0">
              <a:solidFill>
                <a:srgbClr val="FF99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</p:txBody>
      </p:sp>
      <p:sp>
        <p:nvSpPr>
          <p:cNvPr id="19" name="18 CuadroTexto"/>
          <p:cNvSpPr txBox="1"/>
          <p:nvPr/>
        </p:nvSpPr>
        <p:spPr>
          <a:xfrm>
            <a:off x="7489254" y="2348880"/>
            <a:ext cx="161925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s-ES_tradnl" sz="3200" b="1" dirty="0" err="1" smtClean="0">
                <a:solidFill>
                  <a:srgbClr val="FF99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your</a:t>
            </a:r>
            <a:endParaRPr lang="es-ES" sz="3200" b="1" dirty="0">
              <a:solidFill>
                <a:srgbClr val="FF99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</p:txBody>
      </p:sp>
      <p:pic>
        <p:nvPicPr>
          <p:cNvPr id="4" name="3 Imagen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95735" y="2986410"/>
            <a:ext cx="3456385" cy="3058748"/>
          </a:xfrm>
          <a:prstGeom prst="rect">
            <a:avLst/>
          </a:prstGeom>
        </p:spPr>
      </p:pic>
      <p:sp>
        <p:nvSpPr>
          <p:cNvPr id="17" name="16 CuadroTexto"/>
          <p:cNvSpPr txBox="1"/>
          <p:nvPr/>
        </p:nvSpPr>
        <p:spPr>
          <a:xfrm>
            <a:off x="7647433" y="4365104"/>
            <a:ext cx="1389063" cy="5847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s-ES_tradnl" sz="3200" b="1" dirty="0" err="1" smtClean="0">
                <a:solidFill>
                  <a:srgbClr val="FF99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its</a:t>
            </a:r>
            <a:endParaRPr lang="es-ES" sz="3200" b="1" dirty="0">
              <a:solidFill>
                <a:srgbClr val="FF99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58400454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 nodeType="clickPar">
                      <p:stCondLst>
                        <p:cond delay="0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9" presetClass="emph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2" dur="indefinite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13" dur="indefinite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NOO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 nodeType="clickPar">
                      <p:stCondLst>
                        <p:cond delay="0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9" presetClass="emph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8" dur="indefinite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19" dur="indefinite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NOO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 nodeType="clickPar">
                      <p:stCondLst>
                        <p:cond delay="0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9" presetClass="emph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24" dur="indefinite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25" dur="indefinite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NOO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 nodeType="clickPar">
                      <p:stCondLst>
                        <p:cond delay="0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9" presetClass="emph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30" dur="indefinite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31" dur="indefinite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NOO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 nodeType="clickPar">
                      <p:stCondLst>
                        <p:cond delay="0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mph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36" dur="indefinite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37" dur="indefinite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NOO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  <p:seq concurrent="1" nextAc="seek">
              <p:cTn id="38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9" fill="hold" nodeType="clickPar">
                      <p:stCondLst>
                        <p:cond delay="0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6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6 -3.7037E-7 L -0.49878 -0.48241 " pathEditMode="relative" rAng="0" ptsTypes="AA">
                                      <p:cBhvr>
                                        <p:cTn id="4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4948" y="-24120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ORRECTO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</p:childTnLst>
        </p:cTn>
      </p:par>
    </p:tnLst>
    <p:bldLst>
      <p:bldP spid="3" grpId="0"/>
      <p:bldP spid="18" grpId="0"/>
      <p:bldP spid="20" grpId="0"/>
      <p:bldP spid="15" grpId="0"/>
      <p:bldP spid="19" grpId="0"/>
      <p:bldP spid="1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38 Rectángulo redondeado"/>
          <p:cNvSpPr/>
          <p:nvPr/>
        </p:nvSpPr>
        <p:spPr>
          <a:xfrm>
            <a:off x="755576" y="620688"/>
            <a:ext cx="7632848" cy="5642327"/>
          </a:xfrm>
          <a:prstGeom prst="roundRect">
            <a:avLst>
              <a:gd name="adj" fmla="val 6679"/>
            </a:avLst>
          </a:prstGeom>
          <a:solidFill>
            <a:schemeClr val="bg1"/>
          </a:solidFill>
          <a:ln>
            <a:noFill/>
          </a:ln>
          <a:effectLst>
            <a:innerShdw blurRad="63500" dist="50800" dir="135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ES" b="1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14" name="13 Llamada ovalada"/>
          <p:cNvSpPr/>
          <p:nvPr/>
        </p:nvSpPr>
        <p:spPr>
          <a:xfrm>
            <a:off x="2555776" y="1124744"/>
            <a:ext cx="4412874" cy="1454373"/>
          </a:xfrm>
          <a:prstGeom prst="wedgeEllipseCallout">
            <a:avLst>
              <a:gd name="adj1" fmla="val -16747"/>
              <a:gd name="adj2" fmla="val 95265"/>
            </a:avLst>
          </a:prstGeom>
          <a:solidFill>
            <a:schemeClr val="bg1"/>
          </a:solidFill>
          <a:ln>
            <a:solidFill>
              <a:schemeClr val="tx1"/>
            </a:solidFill>
          </a:ln>
          <a:effectLst>
            <a:glow rad="101600">
              <a:schemeClr val="tx1">
                <a:alpha val="6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s-ES_tradnl" sz="2800" b="1" dirty="0" smtClean="0">
                <a:solidFill>
                  <a:schemeClr val="tx1"/>
                </a:solidFill>
              </a:rPr>
              <a:t>BYE </a:t>
            </a:r>
            <a:r>
              <a:rPr lang="es-ES_tradnl" sz="2800" b="1" dirty="0" err="1" smtClean="0">
                <a:solidFill>
                  <a:schemeClr val="tx1"/>
                </a:solidFill>
              </a:rPr>
              <a:t>BYE</a:t>
            </a:r>
            <a:r>
              <a:rPr lang="es-ES_tradnl" sz="2800" b="1" dirty="0" smtClean="0">
                <a:solidFill>
                  <a:schemeClr val="tx1"/>
                </a:solidFill>
              </a:rPr>
              <a:t>!</a:t>
            </a:r>
            <a:endParaRPr lang="es-ES_tradnl" sz="3200" b="1" dirty="0">
              <a:solidFill>
                <a:schemeClr val="tx1"/>
              </a:solidFill>
            </a:endParaRPr>
          </a:p>
        </p:txBody>
      </p:sp>
      <p:pic>
        <p:nvPicPr>
          <p:cNvPr id="4" name="3 Image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5776" y="2852936"/>
            <a:ext cx="3456385" cy="30587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7051676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32" presetClass="emph" presetSubtype="0" repeatCount="indefinite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0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1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2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3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4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Diseño predeterminado">
  <a:themeElements>
    <a:clrScheme name="Diseño predeterminad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iseño predeterminad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iseño predeterminad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234</TotalTime>
  <Words>125</Words>
  <Application>Microsoft Office PowerPoint</Application>
  <PresentationFormat>Экран (4:3)</PresentationFormat>
  <Paragraphs>59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Diseño predeterminado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Usuario</dc:creator>
  <cp:lastModifiedBy>Зоя Смирнова</cp:lastModifiedBy>
  <cp:revision>26</cp:revision>
  <dcterms:created xsi:type="dcterms:W3CDTF">2012-12-25T17:52:36Z</dcterms:created>
  <dcterms:modified xsi:type="dcterms:W3CDTF">2020-08-26T10:54:46Z</dcterms:modified>
</cp:coreProperties>
</file>