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1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0060E-24A6-4DF7-B1D2-8C68E62815AF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48B74-A655-4574-9FCF-8C6808B0A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48B74-A655-4574-9FCF-8C6808B0A88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ru/url?sa=i&amp;rct=j&amp;q=&amp;esrc=s&amp;source=images&amp;cd=&amp;cad=rja&amp;uact=8&amp;ved=0ahUKEwjlqaDdsvDYAhUMiSwKHc4uB_QQjRwIBw&amp;url=https://www.shutterstock.com/video/clip-8048416-stock-footage-the-boat-pulls-girl-on-a-parachute-over-the-sea-animation-cartoon.html&amp;psig=AOvVaw0sz5Gx-LHWy6g1GjVQCBB1&amp;ust=151687630470316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ru/url?sa=i&amp;rct=j&amp;q=&amp;esrc=s&amp;source=images&amp;cd=&amp;cad=rja&amp;uact=8&amp;ved=0ahUKEwj_iv30svDYAhVMiaYKHeqUAGcQjRwIBw&amp;url=http://www.vector-eps.com/kids-playing-on-beach-vector-cartoons/&amp;psig=AOvVaw0l4TZn-FQwSubWQ_7MLXc-&amp;ust=151687635362247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ru/url?sa=i&amp;rct=j&amp;q=&amp;esrc=s&amp;source=images&amp;cd=&amp;cad=rja&amp;uact=8&amp;ved=0ahUKEwijlJ_Xs_DYAhUGCSwKHfvtD-4QjRwIBw&amp;url=https://02varvara.wordpress.com/2011/03/17/metropolitan-hilarion-alfeyev-of-volokolamsk-ended-his-working-visit-to-the-usa/01-airliner-airplane-cartoon/&amp;psig=AOvVaw1l9iSWiP9q5o_XhcO5WhE-&amp;ust=151687655608980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ru/url?sa=i&amp;rct=j&amp;q=&amp;esrc=s&amp;source=images&amp;cd=&amp;cad=rja&amp;uact=8&amp;ved=0ahUKEwjj6qnmtfDYAhUC1iwKHU4QDn4QjRwIBw&amp;url=https://www.lego.com/en-us/disney&amp;psig=AOvVaw0qDw4AWx78tjtZq2YX5Yz5&amp;ust=151687708002047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ru/url?sa=i&amp;rct=j&amp;q=&amp;esrc=s&amp;source=images&amp;cd=&amp;cad=rja&amp;uact=8&amp;ved=0ahUKEwjhobiyt_DYAhUkiaYKHT6vBdYQjRwIBw&amp;url=http://meskimencartoonblog.blogspot.com/2009/10/cartoon-caption-contest-fall-2009.html&amp;psig=AOvVaw0QvmPfPlB0_8TOg7XheoHq&amp;ust=151687755664850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ru/url?sa=i&amp;rct=j&amp;q=&amp;esrc=s&amp;source=images&amp;cd=&amp;cad=rja&amp;uact=8&amp;ved=0ahUKEwi6sIzet_DYAhUFkiwKHS-RBugQjRwIBw&amp;url=https://forums.artrage.com/showthread.php?42149-Attic&amp;psig=AOvVaw1pnGEVjjmy0ddOgPRpHWh8&amp;ust=151687764871344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ru/url?sa=i&amp;rct=j&amp;q=&amp;esrc=s&amp;source=images&amp;cd=&amp;cad=rja&amp;uact=8&amp;ved=0ahUKEwiN6LKUuPDYAhUthaYKHUxRAdwQjRwIBw&amp;url=https://www.puzzlewarehouse.com/A-Trip-to-the-Zoo-Find-the-Difference-59623cob.html&amp;psig=AOvVaw3BdzekI65fCY6yt2bgUoCf&amp;ust=151687775971781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ru/url?sa=i&amp;rct=j&amp;q=&amp;esrc=s&amp;source=images&amp;cd=&amp;cad=rja&amp;uact=8&amp;ved=&amp;url=https://depositphotos.com/13984467/stock-illustration-cartoon-cat-in-jail.html&amp;psig=AOvVaw3kff-hOUM3_fTvMxU68nIk&amp;ust=151687782057565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google.ru/url?sa=i&amp;rct=j&amp;q=&amp;esrc=s&amp;source=images&amp;cd=&amp;cad=rja&amp;uact=8&amp;ved=0ahUKEwi4_cCXufDYAhWMFCwKHd2KDSYQjRwIBw&amp;url=http://www.prank-monkey-jokes.com/shower_pranks.html&amp;psig=AOvVaw0KAFjfVs_RiKUCfA8m6SZ2&amp;ust=1516878030596002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ru/url?sa=i&amp;rct=j&amp;q=&amp;esrc=s&amp;source=images&amp;cd=&amp;cad=rja&amp;uact=8&amp;ved=0ahUKEwjE4c65sfDYAhXE2CwKHd5sBCwQjRwIBw&amp;url=https://www.youtube.com/watch?v=oWAC0Nd09Fg&amp;psig=AOvVaw1mx6kUDItqYH6MfwhIDM_2&amp;ust=151687596234092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ru/url?sa=i&amp;rct=j&amp;q=&amp;esrc=s&amp;source=images&amp;cd=&amp;cad=rja&amp;uact=8&amp;ved=0ahUKEwi5ocfZsfDYAhWTOSwKHWSuDP0QjRwIBw&amp;url=http://clipart-library.com/shopping-center-cliparts.html&amp;psig=AOvVaw1DwpFt-XgiFoJlWhsDPhzE&amp;ust=151687602647726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ru/url?sa=i&amp;rct=j&amp;q=&amp;esrc=s&amp;source=images&amp;cd=&amp;cad=rja&amp;uact=8&amp;ved=0ahUKEwjV3f-FsvDYAhVGEywKHS2FCjkQjRwIBw&amp;url=http://blog.bigfatwhale.com/tag/banks/&amp;psig=AOvVaw29kfAl5BP6Ci1WL1kA7w27&amp;ust=151687609906059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857628"/>
            <a:ext cx="8715404" cy="3000372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5700" b="1" dirty="0" smtClean="0">
                <a:solidFill>
                  <a:schemeClr val="tx1"/>
                </a:solidFill>
              </a:rPr>
              <a:t>         </a:t>
            </a:r>
            <a:r>
              <a:rPr lang="en-US" sz="5700" b="1" dirty="0" smtClean="0">
                <a:solidFill>
                  <a:schemeClr val="tx1"/>
                </a:solidFill>
              </a:rPr>
              <a:t>Last Monday we …</a:t>
            </a:r>
          </a:p>
          <a:p>
            <a:r>
              <a:rPr lang="en-US" sz="5700" b="1" dirty="0" smtClean="0">
                <a:solidFill>
                  <a:schemeClr val="tx1"/>
                </a:solidFill>
              </a:rPr>
              <a:t> </a:t>
            </a:r>
            <a:r>
              <a:rPr lang="en-US" sz="5700" b="1" dirty="0" smtClean="0">
                <a:solidFill>
                  <a:schemeClr val="tx1"/>
                </a:solidFill>
              </a:rPr>
              <a:t>in the forest</a:t>
            </a:r>
            <a:endParaRPr lang="ru-RU" sz="5700" b="1" dirty="0">
              <a:solidFill>
                <a:schemeClr val="tx1"/>
              </a:solidFill>
            </a:endParaRPr>
          </a:p>
        </p:txBody>
      </p:sp>
      <p:pic>
        <p:nvPicPr>
          <p:cNvPr id="37890" name="Picture 2" descr="https://pbs.twimg.com/media/C5RcWsTWYAMc4DC.jpg: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Last Wednesday we …</a:t>
            </a:r>
            <a:r>
              <a:rPr lang="en-US" dirty="0" smtClean="0"/>
              <a:t> </a:t>
            </a:r>
            <a:r>
              <a:rPr lang="en-US" dirty="0" smtClean="0"/>
              <a:t>in the tower</a:t>
            </a:r>
            <a:endParaRPr lang="ru-RU" dirty="0"/>
          </a:p>
        </p:txBody>
      </p:sp>
      <p:pic>
        <p:nvPicPr>
          <p:cNvPr id="28674" name="Picture 2" descr="https://www.seekpng.com/png/detail/967-9676037_torre-de-rapunzel-png-imagenes-de-rapunzel-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0"/>
            <a:ext cx="4037017" cy="5115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Last Thursday they …</a:t>
            </a:r>
            <a:r>
              <a:rPr lang="en-US" dirty="0" smtClean="0"/>
              <a:t> </a:t>
            </a:r>
            <a:r>
              <a:rPr lang="en-US" dirty="0" smtClean="0"/>
              <a:t>in the sea</a:t>
            </a:r>
            <a:endParaRPr lang="ru-RU" dirty="0"/>
          </a:p>
        </p:txBody>
      </p:sp>
      <p:pic>
        <p:nvPicPr>
          <p:cNvPr id="23554" name="Picture 2" descr="Картинки по запросу in the sea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50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Last Friday we …</a:t>
            </a:r>
            <a:r>
              <a:rPr lang="en-US" dirty="0" smtClean="0"/>
              <a:t> </a:t>
            </a:r>
            <a:r>
              <a:rPr lang="en-US" dirty="0" smtClean="0"/>
              <a:t>on the beach</a:t>
            </a:r>
            <a:endParaRPr lang="ru-RU" dirty="0"/>
          </a:p>
        </p:txBody>
      </p:sp>
      <p:pic>
        <p:nvPicPr>
          <p:cNvPr id="24578" name="Picture 2" descr="Картинки по запросу in the beach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78765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856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Last Saturday you … </a:t>
            </a:r>
            <a:r>
              <a:rPr lang="en-US" dirty="0" smtClean="0"/>
              <a:t>in </a:t>
            </a:r>
            <a:r>
              <a:rPr lang="en-US" dirty="0" smtClean="0"/>
              <a:t>the tree</a:t>
            </a:r>
            <a:endParaRPr lang="ru-RU" dirty="0"/>
          </a:p>
        </p:txBody>
      </p:sp>
      <p:pic>
        <p:nvPicPr>
          <p:cNvPr id="4" name="Picture 2" descr="https://images-wixmp-ed30a86b8c4ca887773594c2.wixmp.com/f/26846d88-546a-4180-a5ae-14e911939398/d10xb3o-076e0f7b-de2a-4ca6-a63d-34a85e78675c.jpg/v1/fill/w_800,h_1147,q_75,strp/monkey_on_the_tree_by_tawfi2.jpg?token=eyJ0eXAiOiJKV1QiLCJhbGciOiJIUzI1NiJ9.eyJpc3MiOiJ1cm46YXBwOjdlMGQxODg5ODIyNjQzNzNhNWYwZDQxNWVhMGQyNmUwIiwic3ViIjoidXJuOmFwcDo3ZTBkMTg4OTgyMjY0MzczYTVmMGQ0MTVlYTBkMjZlMCIsImF1ZCI6WyJ1cm46c2VydmljZTppbWFnZS5vcGVyYXRpb25zIl0sIm9iaiI6W1t7InBhdGgiOiIvZi8yNjg0NmQ4OC01NDZhLTQxODAtYTVhZS0xNGU5MTE5MzkzOTgvZDEweGIzby0wNzZlMGY3Yi1kZTJhLTRjYTYtYTYzZC0zNGE4NWU3ODY3NWMuanBnIiwid2lkdGgiOiI8PTgwMCIsImhlaWdodCI6Ijw9MTE0NyJ9XV19.f5EBvywvR9k2KtVYza42OQkhkyS0UWqPXnjKQTIPX-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0"/>
            <a:ext cx="3929090" cy="5633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Last Sunday you … </a:t>
            </a:r>
            <a:r>
              <a:rPr lang="en-US" dirty="0" smtClean="0"/>
              <a:t>in </a:t>
            </a:r>
            <a:r>
              <a:rPr lang="en-US" dirty="0" smtClean="0"/>
              <a:t>the space</a:t>
            </a:r>
            <a:endParaRPr lang="ru-RU" dirty="0"/>
          </a:p>
        </p:txBody>
      </p:sp>
      <p:pic>
        <p:nvPicPr>
          <p:cNvPr id="24578" name="Picture 2" descr="https://n-dt.chel.muzkult.ru/media/2021/05/26/1301393421/Kosmos_dlya_det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1"/>
            <a:ext cx="8347005" cy="5804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Last Monday they … </a:t>
            </a:r>
            <a:r>
              <a:rPr lang="en-US" dirty="0" smtClean="0"/>
              <a:t>on </a:t>
            </a:r>
            <a:r>
              <a:rPr lang="en-US" dirty="0" smtClean="0"/>
              <a:t>the plane</a:t>
            </a:r>
            <a:endParaRPr lang="ru-RU" dirty="0"/>
          </a:p>
        </p:txBody>
      </p:sp>
      <p:pic>
        <p:nvPicPr>
          <p:cNvPr id="27650" name="Picture 2" descr="Картинки по запросу in the plane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8028384" cy="6021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Yesterday morning they …</a:t>
            </a:r>
            <a:r>
              <a:rPr lang="en-US" dirty="0" smtClean="0"/>
              <a:t> </a:t>
            </a:r>
            <a:r>
              <a:rPr lang="en-US" dirty="0" smtClean="0"/>
              <a:t>in the helicopter</a:t>
            </a:r>
            <a:endParaRPr lang="ru-RU" dirty="0"/>
          </a:p>
        </p:txBody>
      </p:sp>
      <p:pic>
        <p:nvPicPr>
          <p:cNvPr id="22530" name="Picture 2" descr="https://media.istockphoto.com/vectors/helicopter-flight-vector-id525235820?k=6&amp;m=525235820&amp;s=612x612&amp;w=0&amp;h=El4db7YLkXGYA7mvI-qtoo-KZz3lw_3SKz8gnAdJQPI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829300" cy="5191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Yesterday afternoon you … </a:t>
            </a:r>
            <a:r>
              <a:rPr lang="en-US" dirty="0" smtClean="0"/>
              <a:t>under </a:t>
            </a:r>
            <a:r>
              <a:rPr lang="en-US" dirty="0" smtClean="0"/>
              <a:t>the bed</a:t>
            </a:r>
            <a:endParaRPr lang="ru-RU" dirty="0"/>
          </a:p>
        </p:txBody>
      </p:sp>
      <p:pic>
        <p:nvPicPr>
          <p:cNvPr id="21506" name="Picture 2" descr="https://st4.depositphotos.com/20524830/26064/i/450/depositphotos_260649402-stock-photo-single-hand-drawn-cartoon-b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7166"/>
            <a:ext cx="5715000" cy="531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Yesterday evening we …</a:t>
            </a:r>
            <a:r>
              <a:rPr lang="en-US" dirty="0" smtClean="0"/>
              <a:t> </a:t>
            </a:r>
            <a:r>
              <a:rPr lang="en-US" dirty="0" smtClean="0"/>
              <a:t>on the market square</a:t>
            </a:r>
            <a:endParaRPr lang="ru-RU" dirty="0"/>
          </a:p>
        </p:txBody>
      </p:sp>
      <p:pic>
        <p:nvPicPr>
          <p:cNvPr id="20482" name="Picture 2" descr="https://library.kissclipart.com/20181218/evq/kissclipart-market-cartoon-clipart-stock-photography-marketpla-365d579e08bf05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614366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Last night they … </a:t>
            </a:r>
            <a:r>
              <a:rPr lang="en-US" dirty="0" smtClean="0"/>
              <a:t>at the bus station</a:t>
            </a:r>
            <a:endParaRPr lang="ru-RU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85794"/>
            <a:ext cx="9144000" cy="387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Last </a:t>
            </a:r>
            <a:r>
              <a:rPr lang="en-US" dirty="0" smtClean="0"/>
              <a:t>Tuesday they …  </a:t>
            </a:r>
            <a:r>
              <a:rPr lang="en-US" dirty="0" smtClean="0"/>
              <a:t>in </a:t>
            </a:r>
            <a:r>
              <a:rPr lang="en-US" dirty="0" smtClean="0"/>
              <a:t>the park</a:t>
            </a:r>
            <a:endParaRPr lang="ru-RU" dirty="0"/>
          </a:p>
        </p:txBody>
      </p:sp>
      <p:pic>
        <p:nvPicPr>
          <p:cNvPr id="51202" name="Picture 2" descr="https://s3-eu-west-1.amazonaws.com/uploads.playbaamboozle.com/uploads/images/27590/1605663385_5224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88425" cy="4908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Yesterday they … in </a:t>
            </a:r>
            <a:r>
              <a:rPr lang="en-US" dirty="0" smtClean="0"/>
              <a:t>the sports centre</a:t>
            </a:r>
            <a:endParaRPr lang="ru-RU" dirty="0"/>
          </a:p>
        </p:txBody>
      </p:sp>
      <p:pic>
        <p:nvPicPr>
          <p:cNvPr id="18434" name="Picture 2" descr="https://ak.picdn.net/shutterstock/videos/12264143/thumb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151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Yesterday afternoon you …</a:t>
            </a:r>
            <a:r>
              <a:rPr lang="en-US" dirty="0" smtClean="0"/>
              <a:t> </a:t>
            </a:r>
            <a:r>
              <a:rPr lang="en-US" dirty="0" smtClean="0"/>
              <a:t>in the café </a:t>
            </a:r>
            <a:endParaRPr lang="ru-RU" dirty="0"/>
          </a:p>
        </p:txBody>
      </p:sp>
      <p:pic>
        <p:nvPicPr>
          <p:cNvPr id="17410" name="Picture 2" descr="https://geoparkinillustration.files.wordpress.com/2017/05/streetscene_detail_2.jpg?w=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631003" cy="5746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Yesterday evening  we …</a:t>
            </a:r>
            <a:r>
              <a:rPr lang="en-US" dirty="0" smtClean="0"/>
              <a:t> </a:t>
            </a:r>
            <a:r>
              <a:rPr lang="en-US" dirty="0" smtClean="0"/>
              <a:t>in the castle</a:t>
            </a:r>
            <a:endParaRPr lang="ru-RU" dirty="0"/>
          </a:p>
        </p:txBody>
      </p:sp>
      <p:pic>
        <p:nvPicPr>
          <p:cNvPr id="34818" name="Picture 2" descr="Картинки по запросу on the castle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5149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Yesterday morning you …</a:t>
            </a:r>
            <a:r>
              <a:rPr lang="en-US" dirty="0" smtClean="0"/>
              <a:t> </a:t>
            </a:r>
            <a:r>
              <a:rPr lang="en-US" dirty="0" smtClean="0"/>
              <a:t>in the rocket</a:t>
            </a:r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4102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Last night they …</a:t>
            </a:r>
            <a:r>
              <a:rPr lang="en-US" dirty="0" smtClean="0"/>
              <a:t> </a:t>
            </a:r>
            <a:r>
              <a:rPr lang="en-US" dirty="0" smtClean="0"/>
              <a:t>in the cellar</a:t>
            </a:r>
            <a:endParaRPr lang="ru-RU" dirty="0"/>
          </a:p>
        </p:txBody>
      </p:sp>
      <p:pic>
        <p:nvPicPr>
          <p:cNvPr id="36866" name="Picture 2" descr="Картинки по запросу in the cellar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7668344" cy="5923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Yesterday morning we …</a:t>
            </a:r>
            <a:r>
              <a:rPr lang="en-US" dirty="0" smtClean="0"/>
              <a:t> </a:t>
            </a:r>
            <a:r>
              <a:rPr lang="en-US" dirty="0" smtClean="0"/>
              <a:t>in the attic </a:t>
            </a:r>
            <a:endParaRPr lang="ru-RU" dirty="0"/>
          </a:p>
        </p:txBody>
      </p:sp>
      <p:pic>
        <p:nvPicPr>
          <p:cNvPr id="37890" name="Picture 2" descr="Картинки по запросу in the attic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8388424" cy="5911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Yesterday afternoon you … </a:t>
            </a:r>
            <a:r>
              <a:rPr lang="en-US" dirty="0" smtClean="0"/>
              <a:t>on </a:t>
            </a:r>
            <a:r>
              <a:rPr lang="en-US" dirty="0" smtClean="0"/>
              <a:t>the roof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758133" cy="576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Yesterday evening they … </a:t>
            </a:r>
            <a:r>
              <a:rPr lang="en-US" dirty="0" smtClean="0"/>
              <a:t>at </a:t>
            </a:r>
            <a:r>
              <a:rPr lang="en-US" dirty="0" smtClean="0"/>
              <a:t>the zoo</a:t>
            </a:r>
            <a:endParaRPr lang="ru-RU" dirty="0"/>
          </a:p>
        </p:txBody>
      </p:sp>
      <p:pic>
        <p:nvPicPr>
          <p:cNvPr id="39938" name="Picture 2" descr="Картинки по запросу in the zoo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-1"/>
            <a:ext cx="8964488" cy="5901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Last night you …</a:t>
            </a:r>
            <a:r>
              <a:rPr lang="en-US" dirty="0" smtClean="0"/>
              <a:t> </a:t>
            </a:r>
            <a:r>
              <a:rPr lang="en-US" dirty="0" smtClean="0"/>
              <a:t>in prison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64" name="Picture 4" descr="Похоже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6012160" cy="6169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Yesterday morning they …</a:t>
            </a:r>
            <a:r>
              <a:rPr lang="en-US" dirty="0" smtClean="0"/>
              <a:t> </a:t>
            </a:r>
            <a:r>
              <a:rPr lang="en-US" dirty="0" smtClean="0"/>
              <a:t>in the swimming pool</a:t>
            </a:r>
            <a:endParaRPr lang="ru-RU" dirty="0"/>
          </a:p>
        </p:txBody>
      </p:sp>
      <p:pic>
        <p:nvPicPr>
          <p:cNvPr id="9218" name="Picture 2" descr="https://s3.amazonaws.com/wp-agilitysquared/backyardoasis/wp-content/uploads/2019/05/dreamstime_l_3685688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00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Last Wednesday you … on </a:t>
            </a:r>
            <a:r>
              <a:rPr lang="en-US" dirty="0" smtClean="0"/>
              <a:t>the playground</a:t>
            </a:r>
            <a:endParaRPr lang="ru-RU" dirty="0"/>
          </a:p>
        </p:txBody>
      </p:sp>
      <p:pic>
        <p:nvPicPr>
          <p:cNvPr id="36868" name="Picture 4" descr="https://static.vecteezy.com/system/resources/previews/000/159/176/original/vector-jungle-gym-for-ki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Yesterday afternoon we …</a:t>
            </a:r>
            <a:r>
              <a:rPr lang="en-US" dirty="0" smtClean="0"/>
              <a:t> </a:t>
            </a:r>
            <a:r>
              <a:rPr lang="en-US" dirty="0" smtClean="0"/>
              <a:t>in the toilet</a:t>
            </a:r>
            <a:endParaRPr lang="ru-RU" dirty="0"/>
          </a:p>
        </p:txBody>
      </p:sp>
      <p:pic>
        <p:nvPicPr>
          <p:cNvPr id="8194" name="Picture 2" descr="https://pbs.twimg.com/media/EPjpxvfX4AA7Tl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7215206" cy="5411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Yesterday evening  they …</a:t>
            </a:r>
            <a:r>
              <a:rPr lang="en-US" dirty="0" smtClean="0"/>
              <a:t> </a:t>
            </a:r>
            <a:r>
              <a:rPr lang="en-US" dirty="0" smtClean="0"/>
              <a:t>in the shower</a:t>
            </a:r>
            <a:endParaRPr lang="ru-RU" dirty="0"/>
          </a:p>
        </p:txBody>
      </p:sp>
      <p:pic>
        <p:nvPicPr>
          <p:cNvPr id="44034" name="Picture 2" descr="Картинки по запросу in the shower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8640"/>
            <a:ext cx="5148064" cy="5960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Last night you ….</a:t>
            </a:r>
            <a:r>
              <a:rPr lang="en-US" dirty="0" smtClean="0"/>
              <a:t> </a:t>
            </a:r>
            <a:r>
              <a:rPr lang="en-US" dirty="0" smtClean="0"/>
              <a:t>under the table</a:t>
            </a:r>
            <a:endParaRPr lang="ru-RU" dirty="0"/>
          </a:p>
        </p:txBody>
      </p:sp>
      <p:pic>
        <p:nvPicPr>
          <p:cNvPr id="6146" name="Picture 2" descr="https://cdn-images-1.medium.com/max/2000/1*BDNJGCqXKFFsQ10PfCz9d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0501354" cy="5250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Yesterday evening you …</a:t>
            </a:r>
            <a:r>
              <a:rPr lang="en-US" dirty="0" smtClean="0"/>
              <a:t> </a:t>
            </a:r>
            <a:r>
              <a:rPr lang="en-US" dirty="0" smtClean="0"/>
              <a:t>on the gyroscope </a:t>
            </a:r>
            <a:endParaRPr lang="ru-RU" dirty="0"/>
          </a:p>
        </p:txBody>
      </p:sp>
      <p:sp>
        <p:nvSpPr>
          <p:cNvPr id="5122" name="AutoShape 2" descr="https://img.mookittyfindsahome.com/1820-_-1214-_-85-_-media1.thehungryjpeg.com/thumbs2/ori_3752733_jk48dnfbkb41q6oj0fintvkiph0l24x0jnxj70d2_teen-girl-on-hoverboard-vector-riding-on-gyro-scooter-one-wheel-electric-self-balancing-scooter-positive-person-isolated-illustr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img.mookittyfindsahome.com/1820-_-1214-_-85-_-media1.thehungryjpeg.com/thumbs2/ori_3752733_jk48dnfbkb41q6oj0fintvkiph0l24x0jnxj70d2_teen-girl-on-hoverboard-vector-riding-on-gyro-scooter-one-wheel-electric-self-balancing-scooter-positive-person-isolated-illustr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img.mookittyfindsahome.com/1820-_-1214-_-85-_-media1.thehungryjpeg.com/thumbs2/ori_3752733_jk48dnfbkb41q6oj0fintvkiph0l24x0jnxj70d2_teen-girl-on-hoverboard-vector-riding-on-gyro-scooter-one-wheel-electric-self-balancing-scooter-positive-person-isolated-illustr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0"/>
            <a:ext cx="4099604" cy="527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mtClean="0"/>
              <a:t>Yesterday morning we …</a:t>
            </a:r>
            <a:r>
              <a:rPr lang="en-US" smtClean="0"/>
              <a:t> </a:t>
            </a:r>
            <a:r>
              <a:rPr lang="en-US" dirty="0" smtClean="0"/>
              <a:t>on the scooter</a:t>
            </a:r>
            <a:endParaRPr lang="ru-RU" dirty="0"/>
          </a:p>
        </p:txBody>
      </p:sp>
      <p:pic>
        <p:nvPicPr>
          <p:cNvPr id="4098" name="Picture 2" descr="http://pic.90sjimg.com/design/01/44/78/76/59477649e2df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292922" cy="5101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Last Thursday we … at </a:t>
            </a:r>
            <a:r>
              <a:rPr lang="en-US" dirty="0" smtClean="0"/>
              <a:t>the cinema</a:t>
            </a:r>
            <a:endParaRPr lang="ru-RU" dirty="0"/>
          </a:p>
        </p:txBody>
      </p:sp>
      <p:pic>
        <p:nvPicPr>
          <p:cNvPr id="34818" name="Picture 2" descr="https://webstockreview.net/images/cinema-clipart-carto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228" y="0"/>
            <a:ext cx="9154228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          </a:t>
            </a:r>
            <a:r>
              <a:rPr lang="en-US" dirty="0" smtClean="0"/>
              <a:t>Last Friday they …</a:t>
            </a:r>
            <a:r>
              <a:rPr lang="en-US" dirty="0" smtClean="0"/>
              <a:t> </a:t>
            </a:r>
            <a:r>
              <a:rPr lang="en-US" dirty="0" smtClean="0"/>
              <a:t>in hospital</a:t>
            </a:r>
            <a:endParaRPr lang="ru-RU" dirty="0"/>
          </a:p>
        </p:txBody>
      </p:sp>
      <p:pic>
        <p:nvPicPr>
          <p:cNvPr id="33794" name="Picture 2" descr="https://assets.website-files.com/5b75a70fbfd91977ea5d0c31/5b8a1292012ec331c7c5c92f_the-history-of-the-myers-cocktai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90231"/>
            <a:ext cx="9144000" cy="5871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       </a:t>
            </a:r>
            <a:r>
              <a:rPr lang="en-US" dirty="0" smtClean="0"/>
              <a:t>Last Saturday you …</a:t>
            </a:r>
            <a:r>
              <a:rPr lang="en-US" dirty="0" smtClean="0"/>
              <a:t> </a:t>
            </a:r>
            <a:r>
              <a:rPr lang="en-US" dirty="0" smtClean="0"/>
              <a:t>in the supermarket</a:t>
            </a:r>
            <a:endParaRPr lang="ru-RU" dirty="0"/>
          </a:p>
        </p:txBody>
      </p:sp>
      <p:pic>
        <p:nvPicPr>
          <p:cNvPr id="18434" name="Picture 2" descr="Картинки по запросу in the supermarket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40325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Last Sunday they … </a:t>
            </a:r>
            <a:r>
              <a:rPr lang="en-US" dirty="0" smtClean="0"/>
              <a:t>in </a:t>
            </a:r>
            <a:r>
              <a:rPr lang="en-US" dirty="0" smtClean="0"/>
              <a:t>the shopping centre</a:t>
            </a:r>
            <a:endParaRPr lang="ru-RU" dirty="0"/>
          </a:p>
        </p:txBody>
      </p:sp>
      <p:pic>
        <p:nvPicPr>
          <p:cNvPr id="19458" name="Picture 2" descr="Картинки по запросу in the shopping centre carto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807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Last Monday we …</a:t>
            </a:r>
            <a:r>
              <a:rPr lang="en-US" dirty="0" smtClean="0"/>
              <a:t> </a:t>
            </a:r>
            <a:r>
              <a:rPr lang="en-US" dirty="0" smtClean="0"/>
              <a:t>in the bank</a:t>
            </a:r>
            <a:endParaRPr lang="ru-RU" dirty="0"/>
          </a:p>
        </p:txBody>
      </p:sp>
      <p:pic>
        <p:nvPicPr>
          <p:cNvPr id="20482" name="Picture 2" descr="Похожее изображени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0"/>
            <a:ext cx="7092280" cy="5719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Last Tuesday you …</a:t>
            </a:r>
            <a:r>
              <a:rPr lang="en-US" dirty="0" smtClean="0"/>
              <a:t> </a:t>
            </a:r>
            <a:r>
              <a:rPr lang="en-US" dirty="0" smtClean="0"/>
              <a:t>in the library</a:t>
            </a:r>
            <a:endParaRPr lang="ru-RU" dirty="0"/>
          </a:p>
        </p:txBody>
      </p:sp>
      <p:pic>
        <p:nvPicPr>
          <p:cNvPr id="29698" name="Picture 2" descr="https://acb.alchevsk.su/wp-content/uploads/%D0%B1%D0%B8%D0%B1%D0%BB%D0%B8%D0%BE%D1%82%D0%B5%D0%BA%D0%B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5873238" cy="5609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245</Words>
  <Application>Microsoft Office PowerPoint</Application>
  <PresentationFormat>Экран (4:3)</PresentationFormat>
  <Paragraphs>319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15</cp:revision>
  <dcterms:created xsi:type="dcterms:W3CDTF">2018-01-24T10:11:38Z</dcterms:created>
  <dcterms:modified xsi:type="dcterms:W3CDTF">2021-09-02T05:15:50Z</dcterms:modified>
</cp:coreProperties>
</file>