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64" r:id="rId5"/>
    <p:sldId id="259" r:id="rId6"/>
    <p:sldId id="260" r:id="rId7"/>
    <p:sldId id="258" r:id="rId8"/>
    <p:sldId id="263" r:id="rId9"/>
    <p:sldId id="266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65D7-E69D-4FA0-A861-B0C007CF90EF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D8B5-8AC6-4071-9AC0-968A2B5A59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91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4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1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7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1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2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1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5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3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6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6E74-9E17-4F71-BD79-1389D8171562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DA3D-3EB8-44B5-96ED-6634A9DBED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8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0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1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1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pic>
        <p:nvPicPr>
          <p:cNvPr id="8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flipH="1">
            <a:off x="755576" y="3429000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54" y="5385461"/>
            <a:ext cx="1836278" cy="916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323528" y="5776454"/>
            <a:ext cx="2028762" cy="7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3" y="764704"/>
            <a:ext cx="7911954" cy="1145953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74" y="1975917"/>
            <a:ext cx="2523536" cy="44497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57" y="2503478"/>
            <a:ext cx="2734849" cy="35178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 descr="http://fc05.deviantart.net/fs43/i/2009/069/6/f/day_at_the_beach_by_tigertaiga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500" b="95682" l="65500" r="99000">
                        <a14:foregroundMark x1="72833" y1="37500" x2="75500" y2="41364"/>
                        <a14:foregroundMark x1="77167" y1="49773" x2="75833" y2="51591"/>
                        <a14:foregroundMark x1="94833" y1="52045" x2="95000" y2="55227"/>
                        <a14:foregroundMark x1="94833" y1="50227" x2="97500" y2="49318"/>
                        <a14:foregroundMark x1="97000" y1="44318" x2="98000" y2="48182"/>
                        <a14:foregroundMark x1="76833" y1="52500" x2="78500" y2="52955"/>
                        <a14:foregroundMark x1="82167" y1="55682" x2="82667" y2="54091"/>
                        <a14:foregroundMark x1="75333" y1="44318" x2="76000" y2="44318"/>
                        <a14:foregroundMark x1="76000" y1="43864" x2="76000" y2="45000"/>
                        <a14:foregroundMark x1="76500" y1="46136" x2="77333" y2="46591"/>
                        <a14:foregroundMark x1="94000" y1="55682" x2="92167" y2="54318"/>
                        <a14:foregroundMark x1="77167" y1="50000" x2="75667" y2="50909"/>
                        <a14:foregroundMark x1="75833" y1="43182" x2="76667" y2="45455"/>
                        <a14:foregroundMark x1="91167" y1="54318" x2="95000" y2="55909"/>
                        <a14:foregroundMark x1="91833" y1="54091" x2="94167" y2="55682"/>
                        <a14:foregroundMark x1="91500" y1="56591" x2="93167" y2="56364"/>
                        <a14:foregroundMark x1="92833" y1="56136" x2="93500" y2="56818"/>
                        <a14:foregroundMark x1="74833" y1="42500" x2="75167" y2="42727"/>
                        <a14:foregroundMark x1="77000" y1="46818" x2="76833" y2="46364"/>
                        <a14:foregroundMark x1="75167" y1="44545" x2="75167" y2="44545"/>
                        <a14:backgroundMark x1="75500" y1="42045" x2="75500" y2="42045"/>
                        <a14:backgroundMark x1="91667" y1="55455" x2="91667" y2="55455"/>
                        <a14:backgroundMark x1="94500" y1="56591" x2="94500" y2="56591"/>
                        <a14:backgroundMark x1="93000" y1="56364" x2="92500" y2="56591"/>
                        <a14:backgroundMark x1="94333" y1="88409" x2="93500" y2="89773"/>
                        <a14:backgroundMark x1="95167" y1="89773" x2="98167" y2="91591"/>
                        <a14:backgroundMark x1="97000" y1="82727" x2="97833" y2="82955"/>
                        <a14:backgroundMark x1="82500" y1="89545" x2="84167" y2="91136"/>
                        <a14:backgroundMark x1="91667" y1="54773" x2="91667" y2="54773"/>
                        <a14:backgroundMark x1="92333" y1="55455" x2="92500" y2="55455"/>
                        <a14:backgroundMark x1="93167" y1="55682" x2="94167" y2="56591"/>
                        <a14:backgroundMark x1="75167" y1="43636" x2="75167" y2="43636"/>
                        <a14:backgroundMark x1="75333" y1="44091" x2="75333" y2="44091"/>
                        <a14:backgroundMark x1="75833" y1="43636" x2="75833" y2="43636"/>
                        <a14:backgroundMark x1="98167" y1="36364" x2="98667" y2="37727"/>
                        <a14:backgroundMark x1="99167" y1="37273" x2="99667" y2="3727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52" t="17418" b="2912"/>
          <a:stretch/>
        </p:blipFill>
        <p:spPr bwMode="auto">
          <a:xfrm>
            <a:off x="5652120" y="2560759"/>
            <a:ext cx="1190008" cy="1950338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neck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back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knee</a:t>
            </a:r>
            <a:endParaRPr lang="es-ES" sz="5400" b="1" dirty="0"/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13/18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10" y="3236992"/>
            <a:ext cx="444971" cy="38401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2942593" y="3024627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526394" y="134076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508105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eye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08104" y="4461263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head</a:t>
            </a:r>
            <a:endParaRPr lang="es-ES" sz="5400" b="1" dirty="0"/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277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12/18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32" y="890345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3664115" y="642730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knee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back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15/18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35" y="5023255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2929277" y="4796556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nose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tongue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2/18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87" y="2156422"/>
            <a:ext cx="444971" cy="384016"/>
          </a:xfrm>
          <a:prstGeom prst="rect">
            <a:avLst/>
          </a:prstGeom>
        </p:spPr>
      </p:pic>
      <p:pic>
        <p:nvPicPr>
          <p:cNvPr id="18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4123586" y="1903137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foot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leg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toe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3/18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9" y="4748710"/>
            <a:ext cx="444971" cy="384016"/>
          </a:xfrm>
          <a:prstGeom prst="rect">
            <a:avLst/>
          </a:prstGeom>
        </p:spPr>
      </p:pic>
      <p:pic>
        <p:nvPicPr>
          <p:cNvPr id="19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811218" y="449542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arm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hand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tummy</a:t>
            </a:r>
            <a:endParaRPr lang="es-ES" sz="5400" b="1" dirty="0"/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4/18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83" y="3380558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1387282" y="3127273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526394" y="134076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finger</a:t>
            </a:r>
            <a:endParaRPr lang="es-ES" sz="54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508105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hand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08104" y="4461263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toe</a:t>
            </a:r>
            <a:endParaRPr lang="es-ES" sz="5400" b="1" dirty="0"/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5/18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63" y="5133216"/>
            <a:ext cx="444971" cy="384016"/>
          </a:xfrm>
          <a:prstGeom prst="rect">
            <a:avLst/>
          </a:prstGeom>
        </p:spPr>
      </p:pic>
      <p:pic>
        <p:nvPicPr>
          <p:cNvPr id="22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3907562" y="495157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6" grpId="0" animBg="1"/>
          <p:bldP spid="6" grpId="1" animBg="1"/>
          <p:bldP spid="6" grpId="2" animBg="1"/>
          <p:bldP spid="6" grpId="3" animBg="1"/>
          <p:bldP spid="15" grpId="0"/>
          <p:bldP spid="7" grpId="0" animBg="1"/>
          <p:bldP spid="7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finger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arm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277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leg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6/18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87" y="3480079"/>
            <a:ext cx="444971" cy="384016"/>
          </a:xfrm>
          <a:prstGeom prst="rect">
            <a:avLst/>
          </a:prstGeom>
        </p:spPr>
      </p:pic>
      <p:pic>
        <p:nvPicPr>
          <p:cNvPr id="19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4627642" y="3271289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ear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nose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3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7/18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61" y="2492896"/>
            <a:ext cx="444971" cy="384016"/>
          </a:xfrm>
          <a:prstGeom prst="rect">
            <a:avLst/>
          </a:prstGeom>
        </p:spPr>
      </p:pic>
      <p:pic>
        <p:nvPicPr>
          <p:cNvPr id="19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2661632" y="2284106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2877087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leg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hand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3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10/18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77" y="5349240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2756676" y="509595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2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96" y="3572527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508104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hand</a:t>
            </a:r>
            <a:endParaRPr lang="es-ES" sz="5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26394" y="280507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/>
              <a:t>back</a:t>
            </a:r>
            <a:endParaRPr lang="es-ES" sz="5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105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knee</a:t>
            </a:r>
            <a:endParaRPr lang="es-ES" sz="5400" b="1" dirty="0"/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60021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11/18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75" y="3668590"/>
            <a:ext cx="444971" cy="384016"/>
          </a:xfrm>
          <a:prstGeom prst="rect">
            <a:avLst/>
          </a:prstGeom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1135874" y="341530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83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5" grpId="0" animBg="1"/>
          <p:bldP spid="5" grpId="1" animBg="1"/>
          <p:bldP spid="5" grpId="2" animBg="1"/>
          <p:bldP spid="5" grpId="3" animBg="1"/>
          <p:bldP spid="15" grpId="0"/>
          <p:bldP spid="6" grpId="0" animBg="1"/>
          <p:bldP spid="6" grpId="1" animBg="1"/>
          <p:bldP spid="6" grpId="2" animBg="1"/>
          <p:bldP spid="6" grpId="3" animBg="1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99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Зоя Смирнова</cp:lastModifiedBy>
  <cp:revision>39</cp:revision>
  <dcterms:created xsi:type="dcterms:W3CDTF">2015-02-21T12:02:24Z</dcterms:created>
  <dcterms:modified xsi:type="dcterms:W3CDTF">2020-11-25T08:27:48Z</dcterms:modified>
</cp:coreProperties>
</file>