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082" r:id="rId2"/>
    <p:sldId id="1083" r:id="rId3"/>
    <p:sldId id="1084" r:id="rId4"/>
    <p:sldId id="1085" r:id="rId5"/>
    <p:sldId id="1087" r:id="rId6"/>
    <p:sldId id="1088" r:id="rId7"/>
    <p:sldId id="1086" r:id="rId8"/>
    <p:sldId id="1090" r:id="rId9"/>
    <p:sldId id="1089" r:id="rId10"/>
    <p:sldId id="1091" r:id="rId11"/>
    <p:sldId id="109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3.6" id="{C0000F37-78CC-4878-B35F-CB6512D3047A}">
          <p14:sldIdLst>
            <p14:sldId id="1082"/>
            <p14:sldId id="1083"/>
            <p14:sldId id="1084"/>
            <p14:sldId id="1085"/>
            <p14:sldId id="1087"/>
            <p14:sldId id="1088"/>
            <p14:sldId id="1086"/>
            <p14:sldId id="1090"/>
            <p14:sldId id="1089"/>
            <p14:sldId id="1091"/>
            <p14:sldId id="109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1B2A"/>
    <a:srgbClr val="126BAD"/>
    <a:srgbClr val="08385E"/>
    <a:srgbClr val="174655"/>
    <a:srgbClr val="9207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03FD73-1EF3-49B1-AC60-EF7B438196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90149AA-BF4A-4326-A235-1FCB0D9C11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BD537C-50FB-418D-A232-B08FD6DF4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A2A4F-B6D0-4AD7-9F0E-E65DA9D5030C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3B20FE-9933-4A5B-9DD5-FFB67EBAB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6DCB51-4004-4ED4-B11C-023DEC029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97AA-F4F0-4398-A076-A56CF9DB7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0511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/>
      </p:transition>
    </mc:Choice>
    <mc:Fallback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406CC-4D67-41F6-8E81-B874C5187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3CA4DA7-A3DC-41F3-909C-A1D52676F1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93C93F-3FB4-4F30-99CD-7EC47E507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A2A4F-B6D0-4AD7-9F0E-E65DA9D5030C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1FD092-823E-441E-BF01-F055003DE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3A379-85B3-4F19-A12B-E257ED959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97AA-F4F0-4398-A076-A56CF9DB7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3600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/>
      </p:transition>
    </mc:Choice>
    <mc:Fallback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66B0DE9-4C1B-4403-AA52-5E2BA85C98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95F977B-1BFB-40DB-A1AB-888BB7785A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829098-2400-41BF-A1A5-8EDDEFF1D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A2A4F-B6D0-4AD7-9F0E-E65DA9D5030C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19FA96-F535-471B-93BC-F24B19481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D98CB4-7212-4D04-821F-EF95FD7A9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97AA-F4F0-4398-A076-A56CF9DB7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3157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/>
      </p:transition>
    </mc:Choice>
    <mc:Fallback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EF5282-29BD-4BE0-B10A-42BABCE06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818079-7DDC-44AA-A77C-92CCFAB20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F76123-323B-4AA8-869B-107904B05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A2A4F-B6D0-4AD7-9F0E-E65DA9D5030C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555C54-A857-4D51-9D3A-92CB5C9A8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DB7C55-2869-4AA3-8EDB-A25545B6E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97AA-F4F0-4398-A076-A56CF9DB7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8482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/>
      </p:transition>
    </mc:Choice>
    <mc:Fallback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352004-85E9-423E-8BAD-F3E0FAB7D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A92D15-83FD-42D2-84A6-8DFC9CB9E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B32CF0-4327-45B2-9A27-61BD3EA27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A2A4F-B6D0-4AD7-9F0E-E65DA9D5030C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373ED1-FB75-4AAF-ADF1-F75709B19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1ACA78-D557-46B0-A9BE-2122B3E62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97AA-F4F0-4398-A076-A56CF9DB7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4755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/>
      </p:transition>
    </mc:Choice>
    <mc:Fallback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4197D5-992B-4EBA-A2B5-E5946BBBB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7F5558-6499-4BA6-B106-B28FF906DD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1B3EF4E-1F0A-47B3-9751-3375B013A0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0EB8EF9-E1F2-49BF-98D9-E01025347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A2A4F-B6D0-4AD7-9F0E-E65DA9D5030C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F27E52E-96F1-40B1-98E5-1D11B0456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C243F5-A827-49F3-924F-B57A01090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97AA-F4F0-4398-A076-A56CF9DB7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8340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/>
      </p:transition>
    </mc:Choice>
    <mc:Fallback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B41AB0-EDFD-4060-BF3A-55FDCA95F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8DBFCD-C45A-4D73-A3F7-03F42F730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E55FCCF-23A6-44A2-9E94-0870ABF1E5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0B8DE16-4F42-46D9-8DC4-9370E59AE5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B069B13-E19B-4510-929B-80455D4248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06D9982-1FAA-4EB7-81A5-0B316DF1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A2A4F-B6D0-4AD7-9F0E-E65DA9D5030C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10EA832-1AD4-4542-B35F-04EF56B54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CE55911-4A5F-4F24-A7E0-2C090FD3D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97AA-F4F0-4398-A076-A56CF9DB7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304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/>
      </p:transition>
    </mc:Choice>
    <mc:Fallback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DB079-4A33-462D-A762-C0B8C92B1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C9468CD-ED01-40B5-B34D-248B08E29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A2A4F-B6D0-4AD7-9F0E-E65DA9D5030C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0B1F60D-6DCE-4C87-9384-9C9781876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9C0FA2-0E8D-4ABC-8377-05093614C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97AA-F4F0-4398-A076-A56CF9DB7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7999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/>
      </p:transition>
    </mc:Choice>
    <mc:Fallback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CD72749-F7D5-47B1-908E-60B731124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A2A4F-B6D0-4AD7-9F0E-E65DA9D5030C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DE16AD1-2A09-4FE1-A148-0CFF98C85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2E7BF2-77C0-450C-A52D-0964CEDEC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97AA-F4F0-4398-A076-A56CF9DB7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1019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/>
      </p:transition>
    </mc:Choice>
    <mc:Fallback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6E214F-29B5-46DE-B320-1F79A7EF8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DEBA5C-4C9B-4300-9F0C-FCB9C6832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AEFDB73-D7FF-4B3A-896D-6715D69DC7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1C01F0-6AA4-4237-94B6-6A1B4C1B8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A2A4F-B6D0-4AD7-9F0E-E65DA9D5030C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7742A9-C162-4B2E-B1C9-545583B1A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A6C6DA-C744-43D1-8CD4-D91FFEB4D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97AA-F4F0-4398-A076-A56CF9DB7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3856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/>
      </p:transition>
    </mc:Choice>
    <mc:Fallback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C6AF73-3A5D-49A0-A12F-6DDD269EE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C75C3C-D534-453F-81A6-CF0A16EE2F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1C1DB78-729F-46CD-B07A-32F86A8EFF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C59845-1CE9-4436-83E4-6C8172DCC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A2A4F-B6D0-4AD7-9F0E-E65DA9D5030C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69AE0E-2BE1-4AC4-9DE5-E50446FE4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6533E-5F2A-4D90-BAC1-FDF526B24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97AA-F4F0-4398-A076-A56CF9DB7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9139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/>
      </p:transition>
    </mc:Choice>
    <mc:Fallback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954D8D-7BFF-48D3-8D7E-6FB5E7EE8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233122-AC01-4A94-8E8B-512C11E55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E15D52-D493-49C4-9038-6835749A95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A2A4F-B6D0-4AD7-9F0E-E65DA9D5030C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3F31F1-CEDA-4DF0-8A66-C61E576B4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A2B29C-BBE4-459C-B31C-D96101310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97AA-F4F0-4398-A076-A56CF9DB7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0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/>
      </p:transition>
    </mc:Choice>
    <mc:Fallback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englishtutorforteens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hyperlink" Target="https://vk.com/englishtutorforteens" TargetMode="External"/><Relationship Id="rId4" Type="http://schemas.openxmlformats.org/officeDocument/2006/relationships/image" Target="../media/image1.jpe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hyperlink" Target="https://vk.com/englishtutorforteens" TargetMode="External"/><Relationship Id="rId7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englishtutorforteens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hyperlink" Target="https://vk.com/englishtutorforteens" TargetMode="External"/><Relationship Id="rId4" Type="http://schemas.openxmlformats.org/officeDocument/2006/relationships/image" Target="../media/image1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hyperlink" Target="https://vk.com/englishtutorforteens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1.jpe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englishtutorforteens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englishtutorforteen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s://vk.com/englishtutorforteens" TargetMode="External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6.pn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s://vk.com/englishtutorforteens" TargetMode="External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englishtutorforteen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49A1C32D-D0BA-4786-BAB1-DCFB3FC1EA39}"/>
              </a:ext>
            </a:extLst>
          </p:cNvPr>
          <p:cNvGrpSpPr/>
          <p:nvPr/>
        </p:nvGrpSpPr>
        <p:grpSpPr>
          <a:xfrm>
            <a:off x="0" y="-109183"/>
            <a:ext cx="12192000" cy="6967183"/>
            <a:chOff x="0" y="-109183"/>
            <a:chExt cx="12192000" cy="6967183"/>
          </a:xfrm>
        </p:grpSpPr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A88CC5AD-067F-40FF-A196-4A40622AA9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4" b="2389"/>
            <a:stretch/>
          </p:blipFill>
          <p:spPr bwMode="auto">
            <a:xfrm>
              <a:off x="0" y="-109183"/>
              <a:ext cx="12192000" cy="6967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Прямоугольник 10">
              <a:hlinkClick r:id="rId3"/>
              <a:extLst>
                <a:ext uri="{FF2B5EF4-FFF2-40B4-BE49-F238E27FC236}">
                  <a16:creationId xmlns:a16="http://schemas.microsoft.com/office/drawing/2014/main" id="{6948224C-C638-4B2C-AAE3-243915960B25}"/>
                </a:ext>
              </a:extLst>
            </p:cNvPr>
            <p:cNvSpPr/>
            <p:nvPr/>
          </p:nvSpPr>
          <p:spPr>
            <a:xfrm>
              <a:off x="10536072" y="6398858"/>
              <a:ext cx="1548076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22631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45262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67894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905256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1131570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1357884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1584198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1810512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 err="1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latin typeface="Edwardian Script ITC" panose="030303020407070D0804" pitchFamily="66" charset="0"/>
                </a:rPr>
                <a:t>IrinaPapakhina</a:t>
              </a:r>
              <a:endParaRPr lang="ru-RU" sz="20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EC84613-9B18-4C82-8A5A-26F8B4899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5410" y="1026805"/>
            <a:ext cx="1541181" cy="1064352"/>
          </a:xfrm>
          <a:prstGeom prst="rect">
            <a:avLst/>
          </a:prstGeom>
          <a:ln w="28575">
            <a:solidFill>
              <a:srgbClr val="17465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83F8AA-D0AD-4FEC-9550-9B5C6B24A7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2888" y="3070746"/>
            <a:ext cx="4086225" cy="561975"/>
          </a:xfrm>
          <a:prstGeom prst="rect">
            <a:avLst/>
          </a:prstGeom>
          <a:ln w="28575">
            <a:solidFill>
              <a:srgbClr val="17465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524D76-53F6-46C3-B31F-25B628738B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6030" y="3873689"/>
            <a:ext cx="3619940" cy="553638"/>
          </a:xfrm>
          <a:prstGeom prst="rect">
            <a:avLst/>
          </a:prstGeom>
          <a:ln w="28575">
            <a:solidFill>
              <a:srgbClr val="17465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A8C5670-FF49-4CCD-B2E2-3D4141BC49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6313" y="2307829"/>
            <a:ext cx="2619375" cy="590550"/>
          </a:xfrm>
          <a:prstGeom prst="rect">
            <a:avLst/>
          </a:prstGeom>
          <a:ln w="28575">
            <a:solidFill>
              <a:srgbClr val="17465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23857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/>
      </p:transition>
    </mc:Choice>
    <mc:Fallback>
      <p:transition spd="slow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29DA5155-A376-404D-BCEC-9C128684FE6F}"/>
              </a:ext>
            </a:extLst>
          </p:cNvPr>
          <p:cNvGrpSpPr/>
          <p:nvPr/>
        </p:nvGrpSpPr>
        <p:grpSpPr>
          <a:xfrm>
            <a:off x="0" y="-109183"/>
            <a:ext cx="12192000" cy="6967183"/>
            <a:chOff x="0" y="-109183"/>
            <a:chExt cx="12192000" cy="6967183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38F877B1-CBCE-405C-86EF-D0FA17787E6B}"/>
                </a:ext>
              </a:extLst>
            </p:cNvPr>
            <p:cNvGrpSpPr/>
            <p:nvPr/>
          </p:nvGrpSpPr>
          <p:grpSpPr>
            <a:xfrm>
              <a:off x="0" y="-109183"/>
              <a:ext cx="12192000" cy="6967183"/>
              <a:chOff x="0" y="-109183"/>
              <a:chExt cx="12192000" cy="6967183"/>
            </a:xfrm>
          </p:grpSpPr>
          <p:pic>
            <p:nvPicPr>
              <p:cNvPr id="5" name="Picture 2">
                <a:extLst>
                  <a:ext uri="{FF2B5EF4-FFF2-40B4-BE49-F238E27FC236}">
                    <a16:creationId xmlns:a16="http://schemas.microsoft.com/office/drawing/2014/main" id="{908BAF50-8583-4249-95CD-630EFB54C4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74" b="2389"/>
              <a:stretch/>
            </p:blipFill>
            <p:spPr bwMode="auto">
              <a:xfrm>
                <a:off x="0" y="-109183"/>
                <a:ext cx="12192000" cy="69671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Прямоугольник 5">
                <a:hlinkClick r:id="rId5"/>
                <a:extLst>
                  <a:ext uri="{FF2B5EF4-FFF2-40B4-BE49-F238E27FC236}">
                    <a16:creationId xmlns:a16="http://schemas.microsoft.com/office/drawing/2014/main" id="{94CC8A8B-155E-4281-BE66-49B517B5F95E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5B0939D4-7C3E-4305-B6E8-9F9B3B1EFDA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184491" y="59032"/>
              <a:ext cx="11823017" cy="6662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154EC20-28E3-4D87-B50E-F1231C71A9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1931" y="893371"/>
            <a:ext cx="4464807" cy="1709718"/>
          </a:xfrm>
          <a:prstGeom prst="rect">
            <a:avLst/>
          </a:prstGeom>
          <a:ln w="28575">
            <a:solidFill>
              <a:srgbClr val="9F1B2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GoGetterL1AB_Tk09">
            <a:hlinkClick r:id="" action="ppaction://media"/>
            <a:extLst>
              <a:ext uri="{FF2B5EF4-FFF2-40B4-BE49-F238E27FC236}">
                <a16:creationId xmlns:a16="http://schemas.microsoft.com/office/drawing/2014/main" id="{FABA988E-CCC9-463B-9905-5FE3FC554F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30883" y="757315"/>
            <a:ext cx="609600" cy="609600"/>
          </a:xfrm>
          <a:prstGeom prst="rect">
            <a:avLst/>
          </a:prstGeom>
          <a:solidFill>
            <a:srgbClr val="9F1B2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8D7BCB8-F2D5-424D-8AAD-1C0455CFC1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37299" y="2560246"/>
            <a:ext cx="5063832" cy="3210403"/>
          </a:xfrm>
          <a:prstGeom prst="rect">
            <a:avLst/>
          </a:prstGeom>
          <a:ln w="28575">
            <a:solidFill>
              <a:srgbClr val="9F1B2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19575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68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B3E98A35-0D2C-4007-A71D-6D07C86E2C81}"/>
              </a:ext>
            </a:extLst>
          </p:cNvPr>
          <p:cNvGrpSpPr/>
          <p:nvPr/>
        </p:nvGrpSpPr>
        <p:grpSpPr>
          <a:xfrm>
            <a:off x="0" y="-109183"/>
            <a:ext cx="12192000" cy="6967183"/>
            <a:chOff x="0" y="-109183"/>
            <a:chExt cx="12192000" cy="6967183"/>
          </a:xfrm>
        </p:grpSpPr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650DDB14-4F8F-4054-A75F-5830F5BFD158}"/>
                </a:ext>
              </a:extLst>
            </p:cNvPr>
            <p:cNvGrpSpPr/>
            <p:nvPr/>
          </p:nvGrpSpPr>
          <p:grpSpPr>
            <a:xfrm>
              <a:off x="0" y="-109183"/>
              <a:ext cx="12192000" cy="6967183"/>
              <a:chOff x="0" y="-109183"/>
              <a:chExt cx="12192000" cy="6967183"/>
            </a:xfrm>
          </p:grpSpPr>
          <p:pic>
            <p:nvPicPr>
              <p:cNvPr id="11" name="Picture 2">
                <a:extLst>
                  <a:ext uri="{FF2B5EF4-FFF2-40B4-BE49-F238E27FC236}">
                    <a16:creationId xmlns:a16="http://schemas.microsoft.com/office/drawing/2014/main" id="{AE0FC611-8B03-43B3-9839-26DABB6CEA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74" b="2389"/>
              <a:stretch/>
            </p:blipFill>
            <p:spPr bwMode="auto">
              <a:xfrm>
                <a:off x="0" y="-109183"/>
                <a:ext cx="12192000" cy="69671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Прямоугольник 11">
                <a:hlinkClick r:id="rId3"/>
                <a:extLst>
                  <a:ext uri="{FF2B5EF4-FFF2-40B4-BE49-F238E27FC236}">
                    <a16:creationId xmlns:a16="http://schemas.microsoft.com/office/drawing/2014/main" id="{48F1927D-F12E-465F-ABE8-6B9635267138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B1E3211A-287F-4415-9666-74127E3256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184491" y="59032"/>
              <a:ext cx="11823017" cy="6662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306B6A-8A4F-4215-B2B1-B9BD47A744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9537" y="609353"/>
            <a:ext cx="4352926" cy="369588"/>
          </a:xfrm>
          <a:prstGeom prst="rect">
            <a:avLst/>
          </a:prstGeom>
          <a:ln w="28575">
            <a:solidFill>
              <a:srgbClr val="9F1B2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D8182C-0AB3-41A2-BC41-7EB3A002B8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3014" y="1401637"/>
            <a:ext cx="4382580" cy="2160000"/>
          </a:xfrm>
          <a:prstGeom prst="rect">
            <a:avLst/>
          </a:prstGeom>
          <a:ln w="28575">
            <a:solidFill>
              <a:srgbClr val="9F1B2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F0BB02-4988-4575-8E1A-177265520E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5999" y="1401637"/>
            <a:ext cx="4555500" cy="2160000"/>
          </a:xfrm>
          <a:prstGeom prst="rect">
            <a:avLst/>
          </a:prstGeom>
          <a:ln w="28575">
            <a:solidFill>
              <a:srgbClr val="9F1B2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2505491-2C98-46B9-B534-AEBF4FD026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4395" y="3824242"/>
            <a:ext cx="4206720" cy="2160000"/>
          </a:xfrm>
          <a:prstGeom prst="rect">
            <a:avLst/>
          </a:prstGeom>
          <a:ln w="28575">
            <a:solidFill>
              <a:srgbClr val="9F1B2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8903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/>
      </p:transition>
    </mc:Choice>
    <mc:Fallback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E87815A9-6663-489D-8736-D81B8504AAFC}"/>
              </a:ext>
            </a:extLst>
          </p:cNvPr>
          <p:cNvGrpSpPr/>
          <p:nvPr/>
        </p:nvGrpSpPr>
        <p:grpSpPr>
          <a:xfrm>
            <a:off x="0" y="-109183"/>
            <a:ext cx="12192000" cy="6967183"/>
            <a:chOff x="0" y="-109183"/>
            <a:chExt cx="12192000" cy="6967183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6720958B-1A63-44A1-BEC9-9767A5F74E2B}"/>
                </a:ext>
              </a:extLst>
            </p:cNvPr>
            <p:cNvGrpSpPr/>
            <p:nvPr/>
          </p:nvGrpSpPr>
          <p:grpSpPr>
            <a:xfrm>
              <a:off x="0" y="-109183"/>
              <a:ext cx="12192000" cy="6967183"/>
              <a:chOff x="0" y="-109183"/>
              <a:chExt cx="12192000" cy="6967183"/>
            </a:xfrm>
          </p:grpSpPr>
          <p:pic>
            <p:nvPicPr>
              <p:cNvPr id="6" name="Picture 2">
                <a:extLst>
                  <a:ext uri="{FF2B5EF4-FFF2-40B4-BE49-F238E27FC236}">
                    <a16:creationId xmlns:a16="http://schemas.microsoft.com/office/drawing/2014/main" id="{840699A9-7401-42A6-BE36-1B13CE3E8C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74" b="2389"/>
              <a:stretch/>
            </p:blipFill>
            <p:spPr bwMode="auto">
              <a:xfrm>
                <a:off x="0" y="-109183"/>
                <a:ext cx="12192000" cy="69671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Прямоугольник 6">
                <a:hlinkClick r:id="rId3"/>
                <a:extLst>
                  <a:ext uri="{FF2B5EF4-FFF2-40B4-BE49-F238E27FC236}">
                    <a16:creationId xmlns:a16="http://schemas.microsoft.com/office/drawing/2014/main" id="{ECA3A8F8-8A94-46E0-9877-12A38F46D1F5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D2B5C3D1-B218-4B6F-A146-02F35340B12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184491" y="59032"/>
              <a:ext cx="11823017" cy="6662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110539-D703-4F56-A37E-5F056216BFD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4996"/>
          <a:stretch/>
        </p:blipFill>
        <p:spPr>
          <a:xfrm>
            <a:off x="6095999" y="1415500"/>
            <a:ext cx="4991100" cy="770157"/>
          </a:xfrm>
          <a:prstGeom prst="rect">
            <a:avLst/>
          </a:prstGeom>
          <a:ln w="28575">
            <a:solidFill>
              <a:srgbClr val="126BA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 descr="Изображение выглядит как текст, газета&#10;&#10;Автоматически созданное описание">
            <a:extLst>
              <a:ext uri="{FF2B5EF4-FFF2-40B4-BE49-F238E27FC236}">
                <a16:creationId xmlns:a16="http://schemas.microsoft.com/office/drawing/2014/main" id="{4A23EA74-7589-4102-8723-1EE706EBD81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9" t="17101" r="46515" b="42175"/>
          <a:stretch/>
        </p:blipFill>
        <p:spPr>
          <a:xfrm>
            <a:off x="644695" y="364078"/>
            <a:ext cx="4991100" cy="6020659"/>
          </a:xfrm>
          <a:custGeom>
            <a:avLst/>
            <a:gdLst>
              <a:gd name="connsiteX0" fmla="*/ 2570599 w 3467897"/>
              <a:gd name="connsiteY0" fmla="*/ 0 h 4183251"/>
              <a:gd name="connsiteX1" fmla="*/ 2623782 w 3467897"/>
              <a:gd name="connsiteY1" fmla="*/ 929009 h 4183251"/>
              <a:gd name="connsiteX2" fmla="*/ 2623782 w 3467897"/>
              <a:gd name="connsiteY2" fmla="*/ 1159974 h 4183251"/>
              <a:gd name="connsiteX3" fmla="*/ 2637005 w 3467897"/>
              <a:gd name="connsiteY3" fmla="*/ 1159974 h 4183251"/>
              <a:gd name="connsiteX4" fmla="*/ 2637036 w 3467897"/>
              <a:gd name="connsiteY4" fmla="*/ 1160522 h 4183251"/>
              <a:gd name="connsiteX5" fmla="*/ 2637108 w 3467897"/>
              <a:gd name="connsiteY5" fmla="*/ 1159974 h 4183251"/>
              <a:gd name="connsiteX6" fmla="*/ 3467897 w 3467897"/>
              <a:gd name="connsiteY6" fmla="*/ 1159974 h 4183251"/>
              <a:gd name="connsiteX7" fmla="*/ 3420859 w 3467897"/>
              <a:gd name="connsiteY7" fmla="*/ 2835991 h 4183251"/>
              <a:gd name="connsiteX8" fmla="*/ 2834097 w 3467897"/>
              <a:gd name="connsiteY8" fmla="*/ 2835991 h 4183251"/>
              <a:gd name="connsiteX9" fmla="*/ 2834097 w 3467897"/>
              <a:gd name="connsiteY9" fmla="*/ 4154364 h 4183251"/>
              <a:gd name="connsiteX10" fmla="*/ 324852 w 3467897"/>
              <a:gd name="connsiteY10" fmla="*/ 4183251 h 4183251"/>
              <a:gd name="connsiteX11" fmla="*/ 324852 w 3467897"/>
              <a:gd name="connsiteY11" fmla="*/ 2576363 h 4183251"/>
              <a:gd name="connsiteX12" fmla="*/ 974558 w 3467897"/>
              <a:gd name="connsiteY12" fmla="*/ 2576363 h 4183251"/>
              <a:gd name="connsiteX13" fmla="*/ 974558 w 3467897"/>
              <a:gd name="connsiteY13" fmla="*/ 1566169 h 4183251"/>
              <a:gd name="connsiteX14" fmla="*/ 0 w 3467897"/>
              <a:gd name="connsiteY14" fmla="*/ 1566169 h 4183251"/>
              <a:gd name="connsiteX15" fmla="*/ 0 w 3467897"/>
              <a:gd name="connsiteY15" fmla="*/ 102643 h 4183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67897" h="4183251">
                <a:moveTo>
                  <a:pt x="2570599" y="0"/>
                </a:moveTo>
                <a:lnTo>
                  <a:pt x="2623782" y="929009"/>
                </a:lnTo>
                <a:lnTo>
                  <a:pt x="2623782" y="1159974"/>
                </a:lnTo>
                <a:lnTo>
                  <a:pt x="2637005" y="1159974"/>
                </a:lnTo>
                <a:lnTo>
                  <a:pt x="2637036" y="1160522"/>
                </a:lnTo>
                <a:lnTo>
                  <a:pt x="2637108" y="1159974"/>
                </a:lnTo>
                <a:lnTo>
                  <a:pt x="3467897" y="1159974"/>
                </a:lnTo>
                <a:lnTo>
                  <a:pt x="3420859" y="2835991"/>
                </a:lnTo>
                <a:lnTo>
                  <a:pt x="2834097" y="2835991"/>
                </a:lnTo>
                <a:lnTo>
                  <a:pt x="2834097" y="4154364"/>
                </a:lnTo>
                <a:lnTo>
                  <a:pt x="324852" y="4183251"/>
                </a:lnTo>
                <a:lnTo>
                  <a:pt x="324852" y="2576363"/>
                </a:lnTo>
                <a:lnTo>
                  <a:pt x="974558" y="2576363"/>
                </a:lnTo>
                <a:lnTo>
                  <a:pt x="974558" y="1566169"/>
                </a:lnTo>
                <a:lnTo>
                  <a:pt x="0" y="1566169"/>
                </a:lnTo>
                <a:lnTo>
                  <a:pt x="0" y="102643"/>
                </a:lnTo>
                <a:close/>
              </a:path>
            </a:pathLst>
          </a:custGeom>
          <a:ln w="28575">
            <a:solidFill>
              <a:srgbClr val="126BA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3D8ACD5-416B-4E21-811B-D113B72020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2236" y="2583536"/>
            <a:ext cx="4238625" cy="342900"/>
          </a:xfrm>
          <a:prstGeom prst="rect">
            <a:avLst/>
          </a:prstGeom>
          <a:ln w="28575">
            <a:solidFill>
              <a:srgbClr val="126BA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61954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/>
      </p:transition>
    </mc:Choice>
    <mc:Fallback>
      <p:transition spd="slow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FEF07095-D8F3-4AF4-9545-4D69EA96602F}"/>
              </a:ext>
            </a:extLst>
          </p:cNvPr>
          <p:cNvGrpSpPr/>
          <p:nvPr/>
        </p:nvGrpSpPr>
        <p:grpSpPr>
          <a:xfrm>
            <a:off x="0" y="-109183"/>
            <a:ext cx="12192000" cy="6967183"/>
            <a:chOff x="0" y="-109183"/>
            <a:chExt cx="12192000" cy="6967183"/>
          </a:xfrm>
        </p:grpSpPr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AD1CB3FC-B1D3-4794-9309-31653967747F}"/>
                </a:ext>
              </a:extLst>
            </p:cNvPr>
            <p:cNvGrpSpPr/>
            <p:nvPr/>
          </p:nvGrpSpPr>
          <p:grpSpPr>
            <a:xfrm>
              <a:off x="0" y="-109183"/>
              <a:ext cx="12192000" cy="6967183"/>
              <a:chOff x="0" y="-109183"/>
              <a:chExt cx="12192000" cy="6967183"/>
            </a:xfrm>
          </p:grpSpPr>
          <p:pic>
            <p:nvPicPr>
              <p:cNvPr id="8" name="Picture 2">
                <a:extLst>
                  <a:ext uri="{FF2B5EF4-FFF2-40B4-BE49-F238E27FC236}">
                    <a16:creationId xmlns:a16="http://schemas.microsoft.com/office/drawing/2014/main" id="{9280E0C1-D179-4468-A6EF-5AEF661B4C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74" b="2389"/>
              <a:stretch/>
            </p:blipFill>
            <p:spPr bwMode="auto">
              <a:xfrm>
                <a:off x="0" y="-109183"/>
                <a:ext cx="12192000" cy="69671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Прямоугольник 8">
                <a:hlinkClick r:id="rId5"/>
                <a:extLst>
                  <a:ext uri="{FF2B5EF4-FFF2-40B4-BE49-F238E27FC236}">
                    <a16:creationId xmlns:a16="http://schemas.microsoft.com/office/drawing/2014/main" id="{7485D7BA-9462-427E-8EA5-CD7B460FB623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F9FFC6C4-9E97-4363-90E9-04DD4DB1657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184491" y="59032"/>
              <a:ext cx="11823017" cy="6662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883031A1-C713-4256-BF2D-62F5016015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5351" y="1706562"/>
            <a:ext cx="4886325" cy="1438275"/>
          </a:xfrm>
          <a:prstGeom prst="rect">
            <a:avLst/>
          </a:prstGeom>
          <a:ln w="28575">
            <a:solidFill>
              <a:srgbClr val="126BA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Рисунок 26" descr="Изображение выглядит как текст, газета&#10;&#10;Автоматически созданное описание">
            <a:extLst>
              <a:ext uri="{FF2B5EF4-FFF2-40B4-BE49-F238E27FC236}">
                <a16:creationId xmlns:a16="http://schemas.microsoft.com/office/drawing/2014/main" id="{D4F944A9-5BDA-452C-9FCD-98B861EC9A1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9" t="17101" r="46515" b="42175"/>
          <a:stretch/>
        </p:blipFill>
        <p:spPr>
          <a:xfrm>
            <a:off x="650926" y="295748"/>
            <a:ext cx="4991100" cy="6020659"/>
          </a:xfrm>
          <a:custGeom>
            <a:avLst/>
            <a:gdLst>
              <a:gd name="connsiteX0" fmla="*/ 2570599 w 3467897"/>
              <a:gd name="connsiteY0" fmla="*/ 0 h 4183251"/>
              <a:gd name="connsiteX1" fmla="*/ 2623782 w 3467897"/>
              <a:gd name="connsiteY1" fmla="*/ 929009 h 4183251"/>
              <a:gd name="connsiteX2" fmla="*/ 2623782 w 3467897"/>
              <a:gd name="connsiteY2" fmla="*/ 1159974 h 4183251"/>
              <a:gd name="connsiteX3" fmla="*/ 2637005 w 3467897"/>
              <a:gd name="connsiteY3" fmla="*/ 1159974 h 4183251"/>
              <a:gd name="connsiteX4" fmla="*/ 2637036 w 3467897"/>
              <a:gd name="connsiteY4" fmla="*/ 1160522 h 4183251"/>
              <a:gd name="connsiteX5" fmla="*/ 2637108 w 3467897"/>
              <a:gd name="connsiteY5" fmla="*/ 1159974 h 4183251"/>
              <a:gd name="connsiteX6" fmla="*/ 3467897 w 3467897"/>
              <a:gd name="connsiteY6" fmla="*/ 1159974 h 4183251"/>
              <a:gd name="connsiteX7" fmla="*/ 3420859 w 3467897"/>
              <a:gd name="connsiteY7" fmla="*/ 2835991 h 4183251"/>
              <a:gd name="connsiteX8" fmla="*/ 2834097 w 3467897"/>
              <a:gd name="connsiteY8" fmla="*/ 2835991 h 4183251"/>
              <a:gd name="connsiteX9" fmla="*/ 2834097 w 3467897"/>
              <a:gd name="connsiteY9" fmla="*/ 4154364 h 4183251"/>
              <a:gd name="connsiteX10" fmla="*/ 324852 w 3467897"/>
              <a:gd name="connsiteY10" fmla="*/ 4183251 h 4183251"/>
              <a:gd name="connsiteX11" fmla="*/ 324852 w 3467897"/>
              <a:gd name="connsiteY11" fmla="*/ 2576363 h 4183251"/>
              <a:gd name="connsiteX12" fmla="*/ 974558 w 3467897"/>
              <a:gd name="connsiteY12" fmla="*/ 2576363 h 4183251"/>
              <a:gd name="connsiteX13" fmla="*/ 974558 w 3467897"/>
              <a:gd name="connsiteY13" fmla="*/ 1566169 h 4183251"/>
              <a:gd name="connsiteX14" fmla="*/ 0 w 3467897"/>
              <a:gd name="connsiteY14" fmla="*/ 1566169 h 4183251"/>
              <a:gd name="connsiteX15" fmla="*/ 0 w 3467897"/>
              <a:gd name="connsiteY15" fmla="*/ 102643 h 4183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67897" h="4183251">
                <a:moveTo>
                  <a:pt x="2570599" y="0"/>
                </a:moveTo>
                <a:lnTo>
                  <a:pt x="2623782" y="929009"/>
                </a:lnTo>
                <a:lnTo>
                  <a:pt x="2623782" y="1159974"/>
                </a:lnTo>
                <a:lnTo>
                  <a:pt x="2637005" y="1159974"/>
                </a:lnTo>
                <a:lnTo>
                  <a:pt x="2637036" y="1160522"/>
                </a:lnTo>
                <a:lnTo>
                  <a:pt x="2637108" y="1159974"/>
                </a:lnTo>
                <a:lnTo>
                  <a:pt x="3467897" y="1159974"/>
                </a:lnTo>
                <a:lnTo>
                  <a:pt x="3420859" y="2835991"/>
                </a:lnTo>
                <a:lnTo>
                  <a:pt x="2834097" y="2835991"/>
                </a:lnTo>
                <a:lnTo>
                  <a:pt x="2834097" y="4154364"/>
                </a:lnTo>
                <a:lnTo>
                  <a:pt x="324852" y="4183251"/>
                </a:lnTo>
                <a:lnTo>
                  <a:pt x="324852" y="2576363"/>
                </a:lnTo>
                <a:lnTo>
                  <a:pt x="974558" y="2576363"/>
                </a:lnTo>
                <a:lnTo>
                  <a:pt x="974558" y="1566169"/>
                </a:lnTo>
                <a:lnTo>
                  <a:pt x="0" y="1566169"/>
                </a:lnTo>
                <a:lnTo>
                  <a:pt x="0" y="102643"/>
                </a:lnTo>
                <a:close/>
              </a:path>
            </a:pathLst>
          </a:custGeom>
          <a:ln w="28575">
            <a:solidFill>
              <a:srgbClr val="126BA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7FF33E47-4D3D-4A88-9ED8-EF62231A6CAD}"/>
              </a:ext>
            </a:extLst>
          </p:cNvPr>
          <p:cNvSpPr/>
          <p:nvPr/>
        </p:nvSpPr>
        <p:spPr>
          <a:xfrm>
            <a:off x="6197556" y="2744066"/>
            <a:ext cx="386125" cy="400771"/>
          </a:xfrm>
          <a:prstGeom prst="roundRect">
            <a:avLst/>
          </a:prstGeom>
          <a:solidFill>
            <a:srgbClr val="126BA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0D573079-4629-4914-889C-198986434740}"/>
              </a:ext>
            </a:extLst>
          </p:cNvPr>
          <p:cNvSpPr/>
          <p:nvPr/>
        </p:nvSpPr>
        <p:spPr>
          <a:xfrm>
            <a:off x="8052148" y="2755786"/>
            <a:ext cx="386125" cy="400771"/>
          </a:xfrm>
          <a:prstGeom prst="roundRect">
            <a:avLst/>
          </a:prstGeom>
          <a:solidFill>
            <a:srgbClr val="126BA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Go Getter  L1 Tk2_12">
            <a:hlinkClick r:id="" action="ppaction://media"/>
            <a:extLst>
              <a:ext uri="{FF2B5EF4-FFF2-40B4-BE49-F238E27FC236}">
                <a16:creationId xmlns:a16="http://schemas.microsoft.com/office/drawing/2014/main" id="{7BA6E3A0-B0B2-4769-A2B8-3C49101B37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581806" y="1568230"/>
            <a:ext cx="609600" cy="609600"/>
          </a:xfrm>
          <a:prstGeom prst="rect">
            <a:avLst/>
          </a:prstGeom>
          <a:solidFill>
            <a:srgbClr val="126BA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3184216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1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2E33F56E-614C-4943-AC24-BCE3822F3170}"/>
              </a:ext>
            </a:extLst>
          </p:cNvPr>
          <p:cNvGrpSpPr/>
          <p:nvPr/>
        </p:nvGrpSpPr>
        <p:grpSpPr>
          <a:xfrm>
            <a:off x="0" y="-109183"/>
            <a:ext cx="12192000" cy="6967183"/>
            <a:chOff x="0" y="-109183"/>
            <a:chExt cx="12192000" cy="6967183"/>
          </a:xfrm>
        </p:grpSpPr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66501E70-5516-4317-8C7A-C39B10148238}"/>
                </a:ext>
              </a:extLst>
            </p:cNvPr>
            <p:cNvGrpSpPr/>
            <p:nvPr/>
          </p:nvGrpSpPr>
          <p:grpSpPr>
            <a:xfrm>
              <a:off x="0" y="-109183"/>
              <a:ext cx="12192000" cy="6967183"/>
              <a:chOff x="0" y="-109183"/>
              <a:chExt cx="12192000" cy="6967183"/>
            </a:xfrm>
          </p:grpSpPr>
          <p:pic>
            <p:nvPicPr>
              <p:cNvPr id="9" name="Picture 2">
                <a:extLst>
                  <a:ext uri="{FF2B5EF4-FFF2-40B4-BE49-F238E27FC236}">
                    <a16:creationId xmlns:a16="http://schemas.microsoft.com/office/drawing/2014/main" id="{1D1FF478-92E5-41F5-A23E-4AF242C5EE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74" b="2389"/>
              <a:stretch/>
            </p:blipFill>
            <p:spPr bwMode="auto">
              <a:xfrm>
                <a:off x="0" y="-109183"/>
                <a:ext cx="12192000" cy="69671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Прямоугольник 10">
                <a:hlinkClick r:id="rId5"/>
                <a:extLst>
                  <a:ext uri="{FF2B5EF4-FFF2-40B4-BE49-F238E27FC236}">
                    <a16:creationId xmlns:a16="http://schemas.microsoft.com/office/drawing/2014/main" id="{B5CE9B49-AFBB-4694-B96D-16764BED4C49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FF052412-B620-4D8D-A43B-F728F2F30A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184491" y="59032"/>
              <a:ext cx="11823017" cy="6662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Рисунок 9" descr="Изображение выглядит как текст, газета&#10;&#10;Автоматически созданное описание">
            <a:extLst>
              <a:ext uri="{FF2B5EF4-FFF2-40B4-BE49-F238E27FC236}">
                <a16:creationId xmlns:a16="http://schemas.microsoft.com/office/drawing/2014/main" id="{57AA53CB-4971-47C8-9247-2A1F2A37126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2" t="28624" r="46524" b="42175"/>
          <a:stretch/>
        </p:blipFill>
        <p:spPr>
          <a:xfrm>
            <a:off x="493617" y="398366"/>
            <a:ext cx="6106252" cy="5828698"/>
          </a:xfrm>
          <a:custGeom>
            <a:avLst/>
            <a:gdLst>
              <a:gd name="connsiteX0" fmla="*/ 928946 w 4522605"/>
              <a:gd name="connsiteY0" fmla="*/ 0 h 4317034"/>
              <a:gd name="connsiteX1" fmla="*/ 4522605 w 4522605"/>
              <a:gd name="connsiteY1" fmla="*/ 0 h 4317034"/>
              <a:gd name="connsiteX2" fmla="*/ 4455865 w 4522605"/>
              <a:gd name="connsiteY2" fmla="*/ 2378018 h 4317034"/>
              <a:gd name="connsiteX3" fmla="*/ 3611379 w 4522605"/>
              <a:gd name="connsiteY3" fmla="*/ 2378018 h 4317034"/>
              <a:gd name="connsiteX4" fmla="*/ 3611379 w 4522605"/>
              <a:gd name="connsiteY4" fmla="*/ 4275459 h 4317034"/>
              <a:gd name="connsiteX5" fmla="*/ 0 w 4522605"/>
              <a:gd name="connsiteY5" fmla="*/ 4317034 h 4317034"/>
              <a:gd name="connsiteX6" fmla="*/ 0 w 4522605"/>
              <a:gd name="connsiteY6" fmla="*/ 2033518 h 4317034"/>
              <a:gd name="connsiteX7" fmla="*/ 928946 w 4522605"/>
              <a:gd name="connsiteY7" fmla="*/ 2033518 h 4317034"/>
              <a:gd name="connsiteX8" fmla="*/ 928946 w 4522605"/>
              <a:gd name="connsiteY8" fmla="*/ 2004353 h 4317034"/>
              <a:gd name="connsiteX9" fmla="*/ 935076 w 4522605"/>
              <a:gd name="connsiteY9" fmla="*/ 2004353 h 4317034"/>
              <a:gd name="connsiteX10" fmla="*/ 935076 w 4522605"/>
              <a:gd name="connsiteY10" fmla="*/ 550452 h 4317034"/>
              <a:gd name="connsiteX11" fmla="*/ 928946 w 4522605"/>
              <a:gd name="connsiteY11" fmla="*/ 550452 h 4317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22605" h="4317034">
                <a:moveTo>
                  <a:pt x="928946" y="0"/>
                </a:moveTo>
                <a:lnTo>
                  <a:pt x="4522605" y="0"/>
                </a:lnTo>
                <a:lnTo>
                  <a:pt x="4455865" y="2378018"/>
                </a:lnTo>
                <a:lnTo>
                  <a:pt x="3611379" y="2378018"/>
                </a:lnTo>
                <a:lnTo>
                  <a:pt x="3611379" y="4275459"/>
                </a:lnTo>
                <a:lnTo>
                  <a:pt x="0" y="4317034"/>
                </a:lnTo>
                <a:lnTo>
                  <a:pt x="0" y="2033518"/>
                </a:lnTo>
                <a:lnTo>
                  <a:pt x="928946" y="2033518"/>
                </a:lnTo>
                <a:lnTo>
                  <a:pt x="928946" y="2004353"/>
                </a:lnTo>
                <a:lnTo>
                  <a:pt x="935076" y="2004353"/>
                </a:lnTo>
                <a:lnTo>
                  <a:pt x="935076" y="550452"/>
                </a:lnTo>
                <a:lnTo>
                  <a:pt x="928946" y="550452"/>
                </a:lnTo>
                <a:close/>
              </a:path>
            </a:pathLst>
          </a:custGeom>
          <a:ln w="28575">
            <a:solidFill>
              <a:srgbClr val="126BA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E95A60-D215-4B93-B73C-16C77E9FF9B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7498" t="73327" r="28607" b="-787"/>
          <a:stretch/>
        </p:blipFill>
        <p:spPr>
          <a:xfrm>
            <a:off x="1563494" y="1475153"/>
            <a:ext cx="1167619" cy="394949"/>
          </a:xfrm>
          <a:prstGeom prst="rect">
            <a:avLst/>
          </a:prstGeom>
          <a:ln w="28575">
            <a:solidFill>
              <a:srgbClr val="126BA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7D6F79-5A0E-4BDD-9B81-E18BD414B3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77460" y="1679276"/>
            <a:ext cx="5305425" cy="4067175"/>
          </a:xfrm>
          <a:prstGeom prst="rect">
            <a:avLst/>
          </a:prstGeom>
          <a:ln w="28575">
            <a:solidFill>
              <a:srgbClr val="126BA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Go Getter  L1 Tk2_12">
            <a:hlinkClick r:id="" action="ppaction://media"/>
            <a:extLst>
              <a:ext uri="{FF2B5EF4-FFF2-40B4-BE49-F238E27FC236}">
                <a16:creationId xmlns:a16="http://schemas.microsoft.com/office/drawing/2014/main" id="{F3914D90-410D-4AF4-B4B2-4AC85A877C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994577" y="1591711"/>
            <a:ext cx="637944" cy="575245"/>
          </a:xfrm>
          <a:prstGeom prst="rect">
            <a:avLst/>
          </a:prstGeom>
          <a:solidFill>
            <a:srgbClr val="126BA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A9038D4A-F8F7-43D1-B48C-0BC6A5C847BE}"/>
              </a:ext>
            </a:extLst>
          </p:cNvPr>
          <p:cNvSpPr/>
          <p:nvPr/>
        </p:nvSpPr>
        <p:spPr>
          <a:xfrm>
            <a:off x="8597892" y="3066758"/>
            <a:ext cx="386125" cy="347320"/>
          </a:xfrm>
          <a:prstGeom prst="roundRect">
            <a:avLst/>
          </a:prstGeom>
          <a:solidFill>
            <a:srgbClr val="126BA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258010E9-C2F7-42FF-ABCA-24BF1C32C77E}"/>
              </a:ext>
            </a:extLst>
          </p:cNvPr>
          <p:cNvSpPr/>
          <p:nvPr/>
        </p:nvSpPr>
        <p:spPr>
          <a:xfrm>
            <a:off x="8862647" y="3387972"/>
            <a:ext cx="900332" cy="347320"/>
          </a:xfrm>
          <a:prstGeom prst="roundRect">
            <a:avLst/>
          </a:prstGeom>
          <a:solidFill>
            <a:srgbClr val="126BA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86E38E76-2BC8-4278-9762-B048146DC227}"/>
              </a:ext>
            </a:extLst>
          </p:cNvPr>
          <p:cNvSpPr/>
          <p:nvPr/>
        </p:nvSpPr>
        <p:spPr>
          <a:xfrm>
            <a:off x="9113523" y="3709187"/>
            <a:ext cx="900332" cy="347320"/>
          </a:xfrm>
          <a:prstGeom prst="roundRect">
            <a:avLst/>
          </a:prstGeom>
          <a:solidFill>
            <a:srgbClr val="126BA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3EAA9B3B-39A3-4839-8B6D-61A61A76AFD8}"/>
              </a:ext>
            </a:extLst>
          </p:cNvPr>
          <p:cNvSpPr/>
          <p:nvPr/>
        </p:nvSpPr>
        <p:spPr>
          <a:xfrm>
            <a:off x="8002174" y="4314095"/>
            <a:ext cx="705727" cy="347320"/>
          </a:xfrm>
          <a:prstGeom prst="roundRect">
            <a:avLst/>
          </a:prstGeom>
          <a:solidFill>
            <a:srgbClr val="126BA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8B49DD7B-9FA8-442E-9BAA-11B5EE213D8F}"/>
              </a:ext>
            </a:extLst>
          </p:cNvPr>
          <p:cNvSpPr/>
          <p:nvPr/>
        </p:nvSpPr>
        <p:spPr>
          <a:xfrm>
            <a:off x="8449997" y="4677511"/>
            <a:ext cx="705727" cy="347320"/>
          </a:xfrm>
          <a:prstGeom prst="roundRect">
            <a:avLst/>
          </a:prstGeom>
          <a:solidFill>
            <a:srgbClr val="126BA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DDD9438B-8DC1-4BA5-97CD-690C10D442B7}"/>
              </a:ext>
            </a:extLst>
          </p:cNvPr>
          <p:cNvSpPr/>
          <p:nvPr/>
        </p:nvSpPr>
        <p:spPr>
          <a:xfrm>
            <a:off x="7859154" y="4987002"/>
            <a:ext cx="705727" cy="347320"/>
          </a:xfrm>
          <a:prstGeom prst="roundRect">
            <a:avLst/>
          </a:prstGeom>
          <a:solidFill>
            <a:srgbClr val="126BA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FB859045-F76F-43B5-9126-E6B703506EA8}"/>
              </a:ext>
            </a:extLst>
          </p:cNvPr>
          <p:cNvSpPr/>
          <p:nvPr/>
        </p:nvSpPr>
        <p:spPr>
          <a:xfrm>
            <a:off x="8886093" y="5380894"/>
            <a:ext cx="705727" cy="347320"/>
          </a:xfrm>
          <a:prstGeom prst="roundRect">
            <a:avLst/>
          </a:prstGeom>
          <a:solidFill>
            <a:srgbClr val="126BA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EF92D22-98A5-48C1-9174-CD01399AC66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831" t="74772" r="65698" b="-40"/>
          <a:stretch/>
        </p:blipFill>
        <p:spPr>
          <a:xfrm>
            <a:off x="416977" y="4076120"/>
            <a:ext cx="1195754" cy="363416"/>
          </a:xfrm>
          <a:prstGeom prst="rect">
            <a:avLst/>
          </a:prstGeom>
          <a:ln w="28575">
            <a:solidFill>
              <a:srgbClr val="126BA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74547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13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54C1EB4B-4FEE-4420-9114-C5E710E6B28C}"/>
              </a:ext>
            </a:extLst>
          </p:cNvPr>
          <p:cNvGrpSpPr/>
          <p:nvPr/>
        </p:nvGrpSpPr>
        <p:grpSpPr>
          <a:xfrm>
            <a:off x="0" y="-109183"/>
            <a:ext cx="12192000" cy="6967183"/>
            <a:chOff x="0" y="-109183"/>
            <a:chExt cx="12192000" cy="6967183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6BF4A045-2A9C-45AC-A7EB-162401B0F09D}"/>
                </a:ext>
              </a:extLst>
            </p:cNvPr>
            <p:cNvGrpSpPr/>
            <p:nvPr/>
          </p:nvGrpSpPr>
          <p:grpSpPr>
            <a:xfrm>
              <a:off x="0" y="-109183"/>
              <a:ext cx="12192000" cy="6967183"/>
              <a:chOff x="0" y="-109183"/>
              <a:chExt cx="12192000" cy="6967183"/>
            </a:xfrm>
          </p:grpSpPr>
          <p:pic>
            <p:nvPicPr>
              <p:cNvPr id="7" name="Picture 2">
                <a:extLst>
                  <a:ext uri="{FF2B5EF4-FFF2-40B4-BE49-F238E27FC236}">
                    <a16:creationId xmlns:a16="http://schemas.microsoft.com/office/drawing/2014/main" id="{E47D53AD-6451-43EB-A55D-D6BF98B1F7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74" b="2389"/>
              <a:stretch/>
            </p:blipFill>
            <p:spPr bwMode="auto">
              <a:xfrm>
                <a:off x="0" y="-109183"/>
                <a:ext cx="12192000" cy="69671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Прямоугольник 8">
                <a:hlinkClick r:id="rId3"/>
                <a:extLst>
                  <a:ext uri="{FF2B5EF4-FFF2-40B4-BE49-F238E27FC236}">
                    <a16:creationId xmlns:a16="http://schemas.microsoft.com/office/drawing/2014/main" id="{8E084636-F8C1-442B-B731-B1316D762E37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674EFD1E-41B1-4959-82C3-7A55C66196E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184491" y="59032"/>
              <a:ext cx="11823017" cy="6662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E6F2AB-C09E-4404-B72F-6519791E306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71" r="6148" b="81306"/>
          <a:stretch/>
        </p:blipFill>
        <p:spPr>
          <a:xfrm>
            <a:off x="6272235" y="736674"/>
            <a:ext cx="4726115" cy="970415"/>
          </a:xfrm>
          <a:prstGeom prst="rect">
            <a:avLst/>
          </a:prstGeom>
          <a:ln w="28575">
            <a:solidFill>
              <a:srgbClr val="126BA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Изображение выглядит как текст, газета&#10;&#10;Автоматически созданное описание">
            <a:extLst>
              <a:ext uri="{FF2B5EF4-FFF2-40B4-BE49-F238E27FC236}">
                <a16:creationId xmlns:a16="http://schemas.microsoft.com/office/drawing/2014/main" id="{BF32BD5F-BBDB-4C56-83EB-B35D7B1EEC1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9" t="17109" r="57858" b="67914"/>
          <a:stretch/>
        </p:blipFill>
        <p:spPr>
          <a:xfrm>
            <a:off x="680471" y="2412013"/>
            <a:ext cx="4949938" cy="2880139"/>
          </a:xfrm>
          <a:custGeom>
            <a:avLst/>
            <a:gdLst>
              <a:gd name="connsiteX0" fmla="*/ 3670747 w 3805413"/>
              <a:gd name="connsiteY0" fmla="*/ 0 h 2214193"/>
              <a:gd name="connsiteX1" fmla="*/ 3805413 w 3805413"/>
              <a:gd name="connsiteY1" fmla="*/ 2214193 h 2214193"/>
              <a:gd name="connsiteX2" fmla="*/ 0 w 3805413"/>
              <a:gd name="connsiteY2" fmla="*/ 2214193 h 2214193"/>
              <a:gd name="connsiteX3" fmla="*/ 0 w 3805413"/>
              <a:gd name="connsiteY3" fmla="*/ 146572 h 2214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5413" h="2214193">
                <a:moveTo>
                  <a:pt x="3670747" y="0"/>
                </a:moveTo>
                <a:lnTo>
                  <a:pt x="3805413" y="2214193"/>
                </a:lnTo>
                <a:lnTo>
                  <a:pt x="0" y="2214193"/>
                </a:lnTo>
                <a:lnTo>
                  <a:pt x="0" y="146572"/>
                </a:lnTo>
                <a:close/>
              </a:path>
            </a:pathLst>
          </a:custGeom>
          <a:ln w="28575">
            <a:solidFill>
              <a:srgbClr val="126BA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9C22444-A409-4210-9953-B8F885B433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397" y="1681051"/>
            <a:ext cx="4238625" cy="342900"/>
          </a:xfrm>
          <a:prstGeom prst="rect">
            <a:avLst/>
          </a:prstGeom>
          <a:ln w="28575">
            <a:solidFill>
              <a:srgbClr val="126BA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C850830-EEC4-4477-8991-52948D359FB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1084"/>
          <a:stretch/>
        </p:blipFill>
        <p:spPr>
          <a:xfrm>
            <a:off x="5982581" y="2023951"/>
            <a:ext cx="5305425" cy="4096622"/>
          </a:xfrm>
          <a:prstGeom prst="rect">
            <a:avLst/>
          </a:prstGeom>
          <a:ln w="28575">
            <a:solidFill>
              <a:srgbClr val="126BA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54895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/>
      </p:transition>
    </mc:Choice>
    <mc:Fallback>
      <p:transition spd="slow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91F0E1ED-B8FC-4AF4-BC73-352D62CD1521}"/>
              </a:ext>
            </a:extLst>
          </p:cNvPr>
          <p:cNvGrpSpPr/>
          <p:nvPr/>
        </p:nvGrpSpPr>
        <p:grpSpPr>
          <a:xfrm>
            <a:off x="0" y="-109183"/>
            <a:ext cx="12192000" cy="6967183"/>
            <a:chOff x="0" y="-109183"/>
            <a:chExt cx="12192000" cy="6967183"/>
          </a:xfrm>
        </p:grpSpPr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F781FCE8-CC7F-472B-8B02-198A6F4CA6DE}"/>
                </a:ext>
              </a:extLst>
            </p:cNvPr>
            <p:cNvGrpSpPr/>
            <p:nvPr/>
          </p:nvGrpSpPr>
          <p:grpSpPr>
            <a:xfrm>
              <a:off x="0" y="-109183"/>
              <a:ext cx="12192000" cy="6967183"/>
              <a:chOff x="0" y="-109183"/>
              <a:chExt cx="12192000" cy="6967183"/>
            </a:xfrm>
          </p:grpSpPr>
          <p:pic>
            <p:nvPicPr>
              <p:cNvPr id="8" name="Picture 2">
                <a:extLst>
                  <a:ext uri="{FF2B5EF4-FFF2-40B4-BE49-F238E27FC236}">
                    <a16:creationId xmlns:a16="http://schemas.microsoft.com/office/drawing/2014/main" id="{D6C1C0D6-160C-4765-9039-098D5A295C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74" b="2389"/>
              <a:stretch/>
            </p:blipFill>
            <p:spPr bwMode="auto">
              <a:xfrm>
                <a:off x="0" y="-109183"/>
                <a:ext cx="12192000" cy="69671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Прямоугольник 8">
                <a:hlinkClick r:id="rId3"/>
                <a:extLst>
                  <a:ext uri="{FF2B5EF4-FFF2-40B4-BE49-F238E27FC236}">
                    <a16:creationId xmlns:a16="http://schemas.microsoft.com/office/drawing/2014/main" id="{D53C6B58-76AC-4796-A596-B97D702B9693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B8C70094-F449-4971-AFC6-CE05159DA1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184491" y="59032"/>
              <a:ext cx="11823017" cy="6662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E427F7-C3F3-40F2-8ABA-301F0426F6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8062" y="733300"/>
            <a:ext cx="4981575" cy="1762125"/>
          </a:xfrm>
          <a:prstGeom prst="rect">
            <a:avLst/>
          </a:prstGeom>
          <a:ln w="28575">
            <a:solidFill>
              <a:srgbClr val="126BA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C78DFB-B0A1-4A93-B196-CB318487D76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1592"/>
          <a:stretch/>
        </p:blipFill>
        <p:spPr>
          <a:xfrm>
            <a:off x="3548061" y="3600340"/>
            <a:ext cx="4924425" cy="1433915"/>
          </a:xfrm>
          <a:prstGeom prst="rect">
            <a:avLst/>
          </a:prstGeom>
          <a:ln w="28575">
            <a:solidFill>
              <a:srgbClr val="126BA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AB394A6-5808-4F39-B82A-C02226DCE56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75500"/>
          <a:stretch/>
        </p:blipFill>
        <p:spPr>
          <a:xfrm>
            <a:off x="3548062" y="2809611"/>
            <a:ext cx="4924425" cy="448050"/>
          </a:xfrm>
          <a:prstGeom prst="rect">
            <a:avLst/>
          </a:prstGeom>
          <a:ln w="28575">
            <a:solidFill>
              <a:srgbClr val="126BA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C17FDC87-9C46-4881-ACD2-D69FE2362B0F}"/>
              </a:ext>
            </a:extLst>
          </p:cNvPr>
          <p:cNvSpPr/>
          <p:nvPr/>
        </p:nvSpPr>
        <p:spPr>
          <a:xfrm>
            <a:off x="5275385" y="3969977"/>
            <a:ext cx="1589649" cy="347320"/>
          </a:xfrm>
          <a:prstGeom prst="roundRect">
            <a:avLst/>
          </a:prstGeom>
          <a:solidFill>
            <a:srgbClr val="126BA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7A4CC005-5912-4BE3-9971-8786BB8CBA3B}"/>
              </a:ext>
            </a:extLst>
          </p:cNvPr>
          <p:cNvSpPr/>
          <p:nvPr/>
        </p:nvSpPr>
        <p:spPr>
          <a:xfrm>
            <a:off x="5568461" y="4287677"/>
            <a:ext cx="1845213" cy="347320"/>
          </a:xfrm>
          <a:prstGeom prst="roundRect">
            <a:avLst/>
          </a:prstGeom>
          <a:solidFill>
            <a:srgbClr val="126BA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8D1167B9-5C89-4251-A3F5-BC17DD8D9BF4}"/>
              </a:ext>
            </a:extLst>
          </p:cNvPr>
          <p:cNvSpPr/>
          <p:nvPr/>
        </p:nvSpPr>
        <p:spPr>
          <a:xfrm>
            <a:off x="6070209" y="4649065"/>
            <a:ext cx="2271933" cy="347320"/>
          </a:xfrm>
          <a:prstGeom prst="roundRect">
            <a:avLst/>
          </a:prstGeom>
          <a:solidFill>
            <a:srgbClr val="126BA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53683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F5749EC7-C2EC-4935-A370-07F3E92417A1}"/>
              </a:ext>
            </a:extLst>
          </p:cNvPr>
          <p:cNvGrpSpPr/>
          <p:nvPr/>
        </p:nvGrpSpPr>
        <p:grpSpPr>
          <a:xfrm>
            <a:off x="-20646" y="0"/>
            <a:ext cx="12192000" cy="6967183"/>
            <a:chOff x="0" y="-109183"/>
            <a:chExt cx="12192000" cy="6967183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08078621-29F5-4291-81B7-4D9AA9E06E60}"/>
                </a:ext>
              </a:extLst>
            </p:cNvPr>
            <p:cNvGrpSpPr/>
            <p:nvPr/>
          </p:nvGrpSpPr>
          <p:grpSpPr>
            <a:xfrm>
              <a:off x="0" y="-109183"/>
              <a:ext cx="12192000" cy="6967183"/>
              <a:chOff x="0" y="-109183"/>
              <a:chExt cx="12192000" cy="6967183"/>
            </a:xfrm>
          </p:grpSpPr>
          <p:pic>
            <p:nvPicPr>
              <p:cNvPr id="14" name="Picture 2">
                <a:extLst>
                  <a:ext uri="{FF2B5EF4-FFF2-40B4-BE49-F238E27FC236}">
                    <a16:creationId xmlns:a16="http://schemas.microsoft.com/office/drawing/2014/main" id="{421BA934-C3D2-45E0-A001-369825AC50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74" b="2389"/>
              <a:stretch/>
            </p:blipFill>
            <p:spPr bwMode="auto">
              <a:xfrm>
                <a:off x="0" y="-109183"/>
                <a:ext cx="12192000" cy="69671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Прямоугольник 14">
                <a:hlinkClick r:id="rId3"/>
                <a:extLst>
                  <a:ext uri="{FF2B5EF4-FFF2-40B4-BE49-F238E27FC236}">
                    <a16:creationId xmlns:a16="http://schemas.microsoft.com/office/drawing/2014/main" id="{55E53082-2BB6-4E9F-BE01-D2C1C02D9FC5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66EA69A3-B017-464B-89A2-A46A3D91356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184491" y="59032"/>
              <a:ext cx="11823017" cy="6662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4" name="Picture 6">
            <a:extLst>
              <a:ext uri="{FF2B5EF4-FFF2-40B4-BE49-F238E27FC236}">
                <a16:creationId xmlns:a16="http://schemas.microsoft.com/office/drawing/2014/main" id="{2E4A430A-1EAA-4A65-9A02-5EC10A4D4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27" y="1828117"/>
            <a:ext cx="2803950" cy="2232000"/>
          </a:xfrm>
          <a:prstGeom prst="rect">
            <a:avLst/>
          </a:prstGeom>
          <a:noFill/>
          <a:ln w="28575">
            <a:solidFill>
              <a:srgbClr val="126BA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F5E51EBC-F431-45E7-A2D0-0CDE048B2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396" y="4074234"/>
            <a:ext cx="2976000" cy="2232000"/>
          </a:xfrm>
          <a:prstGeom prst="rect">
            <a:avLst/>
          </a:prstGeom>
          <a:noFill/>
          <a:ln w="28575">
            <a:solidFill>
              <a:srgbClr val="126BA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D656811-B194-432A-BC4E-3C7B5EEB98C2}"/>
              </a:ext>
            </a:extLst>
          </p:cNvPr>
          <p:cNvSpPr/>
          <p:nvPr/>
        </p:nvSpPr>
        <p:spPr>
          <a:xfrm>
            <a:off x="1547480" y="973930"/>
            <a:ext cx="5301644" cy="400110"/>
          </a:xfrm>
          <a:prstGeom prst="rect">
            <a:avLst/>
          </a:prstGeom>
          <a:solidFill>
            <a:schemeClr val="bg1"/>
          </a:solidFill>
          <a:ln>
            <a:solidFill>
              <a:srgbClr val="9F1B2A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i="1" dirty="0">
                <a:ln w="0"/>
              </a:rPr>
              <a:t>Describe one of the photos for a partner to guess.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F63E19-45B9-4DBE-BCA8-C033CA34C5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8893" y="740677"/>
            <a:ext cx="3856027" cy="1449133"/>
          </a:xfrm>
          <a:prstGeom prst="rect">
            <a:avLst/>
          </a:prstGeom>
          <a:ln w="28575">
            <a:solidFill>
              <a:srgbClr val="9F1B2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3775C4F-3C65-4325-B2FE-AC155D0BB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58" y="4060117"/>
            <a:ext cx="2976000" cy="2232000"/>
          </a:xfrm>
          <a:prstGeom prst="rect">
            <a:avLst/>
          </a:prstGeom>
          <a:noFill/>
          <a:ln w="28575">
            <a:solidFill>
              <a:srgbClr val="126BA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A3A48E11-729F-4AAC-AF7E-AEAF59759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248" y="4073805"/>
            <a:ext cx="2232000" cy="2232000"/>
          </a:xfrm>
          <a:prstGeom prst="rect">
            <a:avLst/>
          </a:prstGeom>
          <a:noFill/>
          <a:ln w="28575">
            <a:solidFill>
              <a:srgbClr val="126BA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5336307D-D8FE-4195-84E2-9E9FC1142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567" y="2734692"/>
            <a:ext cx="2976000" cy="2232000"/>
          </a:xfrm>
          <a:prstGeom prst="rect">
            <a:avLst/>
          </a:prstGeom>
          <a:noFill/>
          <a:ln w="28575">
            <a:solidFill>
              <a:srgbClr val="126BA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вал 15">
            <a:extLst>
              <a:ext uri="{FF2B5EF4-FFF2-40B4-BE49-F238E27FC236}">
                <a16:creationId xmlns:a16="http://schemas.microsoft.com/office/drawing/2014/main" id="{5DFC06FA-BA1A-41AF-A997-AAE2D06B86F9}"/>
              </a:ext>
            </a:extLst>
          </p:cNvPr>
          <p:cNvSpPr/>
          <p:nvPr/>
        </p:nvSpPr>
        <p:spPr>
          <a:xfrm>
            <a:off x="364735" y="1904462"/>
            <a:ext cx="317899" cy="287181"/>
          </a:xfrm>
          <a:prstGeom prst="ellipse">
            <a:avLst/>
          </a:prstGeom>
          <a:ln w="28575">
            <a:solidFill>
              <a:srgbClr val="9F1B2A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ru-RU" dirty="0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17F59686-C550-4305-BEDC-8795CD9C37C3}"/>
              </a:ext>
            </a:extLst>
          </p:cNvPr>
          <p:cNvSpPr/>
          <p:nvPr/>
        </p:nvSpPr>
        <p:spPr>
          <a:xfrm>
            <a:off x="3766769" y="4110742"/>
            <a:ext cx="317899" cy="287181"/>
          </a:xfrm>
          <a:prstGeom prst="ellipse">
            <a:avLst/>
          </a:prstGeom>
          <a:ln w="28575">
            <a:solidFill>
              <a:srgbClr val="9F1B2A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ru-RU" dirty="0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988E35B2-393D-40CF-80B0-A84F824884C2}"/>
              </a:ext>
            </a:extLst>
          </p:cNvPr>
          <p:cNvSpPr/>
          <p:nvPr/>
        </p:nvSpPr>
        <p:spPr>
          <a:xfrm>
            <a:off x="674223" y="4113291"/>
            <a:ext cx="317899" cy="287181"/>
          </a:xfrm>
          <a:prstGeom prst="ellipse">
            <a:avLst/>
          </a:prstGeom>
          <a:ln w="28575">
            <a:solidFill>
              <a:srgbClr val="9F1B2A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ru-RU" dirty="0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BBBBA3F3-2DDA-4427-9B8A-E44EF87F232F}"/>
              </a:ext>
            </a:extLst>
          </p:cNvPr>
          <p:cNvSpPr/>
          <p:nvPr/>
        </p:nvSpPr>
        <p:spPr>
          <a:xfrm>
            <a:off x="8917897" y="2748726"/>
            <a:ext cx="317899" cy="287181"/>
          </a:xfrm>
          <a:prstGeom prst="ellipse">
            <a:avLst/>
          </a:prstGeom>
          <a:ln w="28575">
            <a:solidFill>
              <a:srgbClr val="9F1B2A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ru-RU" dirty="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A92C8935-CE16-42B5-9CA7-7FFB79D7F072}"/>
              </a:ext>
            </a:extLst>
          </p:cNvPr>
          <p:cNvSpPr/>
          <p:nvPr/>
        </p:nvSpPr>
        <p:spPr>
          <a:xfrm>
            <a:off x="6835869" y="4113294"/>
            <a:ext cx="317899" cy="287181"/>
          </a:xfrm>
          <a:prstGeom prst="ellipse">
            <a:avLst/>
          </a:prstGeom>
          <a:ln w="28575">
            <a:solidFill>
              <a:srgbClr val="9F1B2A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ru-RU" dirty="0"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66B0740F-C13F-4524-A265-894DA8231C4D}"/>
              </a:ext>
            </a:extLst>
          </p:cNvPr>
          <p:cNvGrpSpPr/>
          <p:nvPr/>
        </p:nvGrpSpPr>
        <p:grpSpPr>
          <a:xfrm>
            <a:off x="3475080" y="2358025"/>
            <a:ext cx="4724401" cy="1513144"/>
            <a:chOff x="3475080" y="2358025"/>
            <a:chExt cx="4724401" cy="1513144"/>
          </a:xfrm>
        </p:grpSpPr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id="{AE54D664-B0E9-438F-9C38-628EF1F0CE50}"/>
                </a:ext>
              </a:extLst>
            </p:cNvPr>
            <p:cNvGrpSpPr/>
            <p:nvPr/>
          </p:nvGrpSpPr>
          <p:grpSpPr>
            <a:xfrm>
              <a:off x="3475080" y="2380591"/>
              <a:ext cx="4724401" cy="1490578"/>
              <a:chOff x="6585710" y="1216679"/>
              <a:chExt cx="4724401" cy="1490578"/>
            </a:xfrm>
          </p:grpSpPr>
          <p:pic>
            <p:nvPicPr>
              <p:cNvPr id="4" name="Рисунок 3">
                <a:extLst>
                  <a:ext uri="{FF2B5EF4-FFF2-40B4-BE49-F238E27FC236}">
                    <a16:creationId xmlns:a16="http://schemas.microsoft.com/office/drawing/2014/main" id="{833A2010-292A-44ED-B4BD-F5203C0EE7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85710" y="1216679"/>
                <a:ext cx="4724400" cy="733425"/>
              </a:xfrm>
              <a:prstGeom prst="rect">
                <a:avLst/>
              </a:prstGeom>
            </p:spPr>
          </p:pic>
          <p:pic>
            <p:nvPicPr>
              <p:cNvPr id="22" name="Рисунок 21">
                <a:extLst>
                  <a:ext uri="{FF2B5EF4-FFF2-40B4-BE49-F238E27FC236}">
                    <a16:creationId xmlns:a16="http://schemas.microsoft.com/office/drawing/2014/main" id="{1469E8F3-A176-422E-A1B0-C70B1DD8E1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r="5882" b="2563"/>
              <a:stretch/>
            </p:blipFill>
            <p:spPr>
              <a:xfrm>
                <a:off x="6585711" y="1918384"/>
                <a:ext cx="4724400" cy="788873"/>
              </a:xfrm>
              <a:prstGeom prst="rect">
                <a:avLst/>
              </a:prstGeom>
            </p:spPr>
          </p:pic>
        </p:grp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A0372B0F-8D61-403A-88EE-E44225C1C8D2}"/>
                </a:ext>
              </a:extLst>
            </p:cNvPr>
            <p:cNvSpPr/>
            <p:nvPr/>
          </p:nvSpPr>
          <p:spPr>
            <a:xfrm>
              <a:off x="3509304" y="2358025"/>
              <a:ext cx="4690176" cy="1513144"/>
            </a:xfrm>
            <a:prstGeom prst="rect">
              <a:avLst/>
            </a:prstGeom>
            <a:noFill/>
            <a:ln w="38100">
              <a:solidFill>
                <a:srgbClr val="9F1B2A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7568385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/>
      </p:transition>
    </mc:Choice>
    <mc:Fallback>
      <p:transition spd="slow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EFAF9F26-14D9-458E-B061-2FD619FF0827}"/>
              </a:ext>
            </a:extLst>
          </p:cNvPr>
          <p:cNvGrpSpPr/>
          <p:nvPr/>
        </p:nvGrpSpPr>
        <p:grpSpPr>
          <a:xfrm>
            <a:off x="0" y="-109183"/>
            <a:ext cx="12192000" cy="6967183"/>
            <a:chOff x="0" y="-109183"/>
            <a:chExt cx="12192000" cy="6967183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F50EF42D-33DD-49FC-A07A-D03F8B352F2F}"/>
                </a:ext>
              </a:extLst>
            </p:cNvPr>
            <p:cNvGrpSpPr/>
            <p:nvPr/>
          </p:nvGrpSpPr>
          <p:grpSpPr>
            <a:xfrm>
              <a:off x="0" y="-109183"/>
              <a:ext cx="12192000" cy="6967183"/>
              <a:chOff x="0" y="-109183"/>
              <a:chExt cx="12192000" cy="6967183"/>
            </a:xfrm>
          </p:grpSpPr>
          <p:pic>
            <p:nvPicPr>
              <p:cNvPr id="7" name="Picture 2">
                <a:extLst>
                  <a:ext uri="{FF2B5EF4-FFF2-40B4-BE49-F238E27FC236}">
                    <a16:creationId xmlns:a16="http://schemas.microsoft.com/office/drawing/2014/main" id="{BDBBFC4B-2B63-4267-99D1-287C5453DE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74" b="2389"/>
              <a:stretch/>
            </p:blipFill>
            <p:spPr bwMode="auto">
              <a:xfrm>
                <a:off x="0" y="-109183"/>
                <a:ext cx="12192000" cy="69671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Прямоугольник 7">
                <a:hlinkClick r:id="rId3"/>
                <a:extLst>
                  <a:ext uri="{FF2B5EF4-FFF2-40B4-BE49-F238E27FC236}">
                    <a16:creationId xmlns:a16="http://schemas.microsoft.com/office/drawing/2014/main" id="{4CECDEB9-137E-482E-BADE-43CE7AC2A961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C28810E7-517A-4656-B8EF-529531C9D0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184491" y="59032"/>
              <a:ext cx="11823017" cy="6662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F145C4-FECC-4498-9BBD-4FE45CB38A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195" y="702645"/>
            <a:ext cx="5076825" cy="5343525"/>
          </a:xfrm>
          <a:prstGeom prst="rect">
            <a:avLst/>
          </a:prstGeom>
          <a:ln w="28575">
            <a:solidFill>
              <a:srgbClr val="126BA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FFACD24-2F14-4FE9-BE78-596E3B8FC2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2456" y="1106437"/>
            <a:ext cx="3856027" cy="1449133"/>
          </a:xfrm>
          <a:prstGeom prst="rect">
            <a:avLst/>
          </a:prstGeom>
          <a:ln w="28575">
            <a:solidFill>
              <a:srgbClr val="9F1B2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C24068B9-8CA0-41BA-8248-57E5E8D43F50}"/>
              </a:ext>
            </a:extLst>
          </p:cNvPr>
          <p:cNvGrpSpPr/>
          <p:nvPr/>
        </p:nvGrpSpPr>
        <p:grpSpPr>
          <a:xfrm>
            <a:off x="6408268" y="2846403"/>
            <a:ext cx="4724401" cy="1513144"/>
            <a:chOff x="3475080" y="2358025"/>
            <a:chExt cx="4724401" cy="1513144"/>
          </a:xfrm>
        </p:grpSpPr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C9A8ABA6-9012-42D6-B114-E5B9929C221F}"/>
                </a:ext>
              </a:extLst>
            </p:cNvPr>
            <p:cNvGrpSpPr/>
            <p:nvPr/>
          </p:nvGrpSpPr>
          <p:grpSpPr>
            <a:xfrm>
              <a:off x="3475080" y="2380591"/>
              <a:ext cx="4724401" cy="1490578"/>
              <a:chOff x="6585710" y="1216679"/>
              <a:chExt cx="4724401" cy="1490578"/>
            </a:xfrm>
          </p:grpSpPr>
          <p:pic>
            <p:nvPicPr>
              <p:cNvPr id="16" name="Рисунок 15">
                <a:extLst>
                  <a:ext uri="{FF2B5EF4-FFF2-40B4-BE49-F238E27FC236}">
                    <a16:creationId xmlns:a16="http://schemas.microsoft.com/office/drawing/2014/main" id="{A570E958-706A-4E77-BA11-58A211671B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85710" y="1216679"/>
                <a:ext cx="4724400" cy="733425"/>
              </a:xfrm>
              <a:prstGeom prst="rect">
                <a:avLst/>
              </a:prstGeom>
            </p:spPr>
          </p:pic>
          <p:pic>
            <p:nvPicPr>
              <p:cNvPr id="17" name="Рисунок 16">
                <a:extLst>
                  <a:ext uri="{FF2B5EF4-FFF2-40B4-BE49-F238E27FC236}">
                    <a16:creationId xmlns:a16="http://schemas.microsoft.com/office/drawing/2014/main" id="{9E78898B-FCD0-43FF-BAAC-853ACFAD121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r="5882" b="2563"/>
              <a:stretch/>
            </p:blipFill>
            <p:spPr>
              <a:xfrm>
                <a:off x="6585711" y="1918384"/>
                <a:ext cx="4724400" cy="788873"/>
              </a:xfrm>
              <a:prstGeom prst="rect">
                <a:avLst/>
              </a:prstGeom>
            </p:spPr>
          </p:pic>
        </p:grp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F076D87F-D7F7-4D4C-9388-D87C15D30C6E}"/>
                </a:ext>
              </a:extLst>
            </p:cNvPr>
            <p:cNvSpPr/>
            <p:nvPr/>
          </p:nvSpPr>
          <p:spPr>
            <a:xfrm>
              <a:off x="3509304" y="2358025"/>
              <a:ext cx="4690176" cy="1513144"/>
            </a:xfrm>
            <a:prstGeom prst="rect">
              <a:avLst/>
            </a:prstGeom>
            <a:noFill/>
            <a:ln w="38100">
              <a:solidFill>
                <a:srgbClr val="9F1B2A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2453458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/>
      </p:transition>
    </mc:Choice>
    <mc:Fallback>
      <p:transition spd="slow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9210CF50-E7DF-484B-A92E-CB3F9C2C12AC}"/>
              </a:ext>
            </a:extLst>
          </p:cNvPr>
          <p:cNvGrpSpPr/>
          <p:nvPr/>
        </p:nvGrpSpPr>
        <p:grpSpPr>
          <a:xfrm>
            <a:off x="0" y="-109183"/>
            <a:ext cx="12192000" cy="6967183"/>
            <a:chOff x="0" y="-109183"/>
            <a:chExt cx="12192000" cy="6967183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37CE1180-9E50-4B3C-9BF6-A701E10CBCFF}"/>
                </a:ext>
              </a:extLst>
            </p:cNvPr>
            <p:cNvGrpSpPr/>
            <p:nvPr/>
          </p:nvGrpSpPr>
          <p:grpSpPr>
            <a:xfrm>
              <a:off x="0" y="-109183"/>
              <a:ext cx="12192000" cy="6967183"/>
              <a:chOff x="0" y="-109183"/>
              <a:chExt cx="12192000" cy="6967183"/>
            </a:xfrm>
          </p:grpSpPr>
          <p:pic>
            <p:nvPicPr>
              <p:cNvPr id="7" name="Picture 2">
                <a:extLst>
                  <a:ext uri="{FF2B5EF4-FFF2-40B4-BE49-F238E27FC236}">
                    <a16:creationId xmlns:a16="http://schemas.microsoft.com/office/drawing/2014/main" id="{25993835-DCAD-40A3-B249-99069F69AE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74" b="2389"/>
              <a:stretch/>
            </p:blipFill>
            <p:spPr bwMode="auto">
              <a:xfrm>
                <a:off x="0" y="-109183"/>
                <a:ext cx="12192000" cy="69671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Прямоугольник 7">
                <a:hlinkClick r:id="rId3"/>
                <a:extLst>
                  <a:ext uri="{FF2B5EF4-FFF2-40B4-BE49-F238E27FC236}">
                    <a16:creationId xmlns:a16="http://schemas.microsoft.com/office/drawing/2014/main" id="{E509A2FC-6B5F-4300-80FA-4AB8062145A7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9E0A145C-A3AE-492E-84C3-D880B18C0C4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184491" y="59032"/>
              <a:ext cx="11823017" cy="6662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343288-2C03-419F-B043-A339495BAC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018" y="542513"/>
            <a:ext cx="3838575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0947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/>
      </p:transition>
    </mc:Choice>
    <mc:Fallback>
      <p:transition spd="slow" advClick="0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27</Words>
  <Application>Microsoft Office PowerPoint</Application>
  <PresentationFormat>Широкоэкранный</PresentationFormat>
  <Paragraphs>17</Paragraphs>
  <Slides>11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Edwardian Script ITC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Папахина</dc:creator>
  <cp:lastModifiedBy>Папахина</cp:lastModifiedBy>
  <cp:revision>7</cp:revision>
  <dcterms:created xsi:type="dcterms:W3CDTF">2021-09-09T07:07:28Z</dcterms:created>
  <dcterms:modified xsi:type="dcterms:W3CDTF">2021-09-10T08:45:34Z</dcterms:modified>
</cp:coreProperties>
</file>