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2EE45E-4E78-492D-BF84-F3190A39A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D3B5A9B-EF60-4DDB-B833-9E7B74145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FD5A31-E244-4C2B-8A58-8C56BAC94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8205C7-36B7-44E3-8F69-4718157ED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8C78780-E669-4469-8102-CD0E7AA84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096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891B43-27D8-4B03-8CBA-9B9BD2178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2F069E8-9C7D-45DC-B133-4D2FAC65D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81472F7-BCF1-4E9E-8020-5F3F55640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2D234F-5FAB-4E5E-A6B6-D5EAC4217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4995C1-8AD0-487B-AB0C-7A5B6C31F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1061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17B09D4-1863-4BA5-8DA1-8514217706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C6EB0CE-BD97-4225-AF57-A09557A7F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A30181-486D-4031-A514-ECEECE043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1684AA-0367-4C36-B591-2F9579BC0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E7466F-8ABA-45DD-8820-4DF79B12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22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631241-F6EA-4496-948A-198E3DF16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EFD50B-612F-44D5-980B-514EA63FC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FCB01B-8DCD-46A6-9455-F0AFBC405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79B09F-6937-4F92-982E-37EE2B3D4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E202C7-ABBD-4779-810E-0B10B6E4F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535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115B37-14A0-4C13-8065-1A776916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C3375F6-A13B-4A64-A14C-2AA96068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2D8E9D-DCB2-4E9C-97C4-E1E24D0D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1E988C-E68E-41C3-86C3-7D433B4F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C2F090-BF60-490E-9717-0BAEB10A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5433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91A7E9-BC76-43C6-BB52-8AF9B7F2C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2AD6EB-F624-44A9-93DC-49292EF6D6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7815B7-F5E1-46AD-9CBD-2628D1319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74D7B75-AB9D-47CC-BDA7-53F9E4D2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71F2FD5-1F4E-4FD1-A671-DFAA7F42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5C59433-5EBC-40FD-ACE9-E125E0062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9634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714D5-444E-4085-9303-D4B380A7E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C93A95B-8390-42F1-9CD9-ED7D35B01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68BE7-E77D-466F-82CD-F0D246840E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CEB1DB5-4D25-4F49-B19D-AF54D5E252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15871E5-8355-49B1-80A4-DAE87A87A7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8DFF349-AD62-48D8-9EA3-06BEB59B8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65F9B59-207E-48E4-98B0-E788F78C7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7D1A59A-EA62-4719-A78A-7B9C02E6E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623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16DF6-53C8-42FF-B0D5-A9578A3A0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2240F6-0C18-4B8D-B82D-5BF47A2E6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5F9960A-3744-426D-91C2-0B2A12FD1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02552B3-1548-4F8C-B7F0-1169820F6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6799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9FDC4E0-0F36-42ED-99C6-BADA855E3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B7FE07A-6E48-4F69-84C5-4CE573C0D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22E07C5-F124-48A1-BC1D-0D0B87B33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684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035E3-3BCF-4FBC-A057-98C754F39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BCBB07-7144-4117-A8DD-D165D9180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B1080AF-91D1-4042-B6E7-48E66575B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920561-77F1-493D-BC15-D8C430921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6607175-7ACE-420E-9D60-B1F0592F3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9289747-923D-4096-9C10-F711376C7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6969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1E641F-168C-4599-A1DF-FEE347DA2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F73F1B4-56BB-4198-B4F6-5087ED192A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CCA3811-2855-4897-A29B-0A688CEE4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95D764-9CBE-47F4-BD91-40DED2133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CF1BB32-C441-41FC-ADA6-1CCD8E62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931AC2C-0058-47CF-A60F-6E6D61517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6795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BD2C8A4-BEE2-458C-9C30-903C64B95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D230A4-4FF8-4E18-B036-683139735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4EBF55-3F4D-4221-9F65-8FAC26725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473DB-6CE0-44C0-9474-5EABA97333CA}" type="datetimeFigureOut">
              <a:rPr lang="pt-BR" smtClean="0"/>
              <a:t>08/07/2020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EAD580-FD59-4452-B3F4-DB29D7893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155301-D22A-47BD-BABA-0000D7928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2F4E9-88FA-42DC-98BB-BDEF8A34AA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258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FE36F-0A92-4BD0-98CF-C35D16156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 descr="Uma imagem contendo comida&#10;&#10;Descrição gerada automaticamente">
            <a:extLst>
              <a:ext uri="{FF2B5EF4-FFF2-40B4-BE49-F238E27FC236}">
                <a16:creationId xmlns:a16="http://schemas.microsoft.com/office/drawing/2014/main" id="{85BAC091-471D-40E1-83B6-52A19EF1715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12"/>
          <a:stretch/>
        </p:blipFill>
        <p:spPr>
          <a:xfrm>
            <a:off x="862076" y="8356"/>
            <a:ext cx="11259553" cy="6849643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pic>
        <p:nvPicPr>
          <p:cNvPr id="5" name="Imagem 4" descr="Uma imagem contendo comida&#10;&#10;Descrição gerada automaticamente">
            <a:extLst>
              <a:ext uri="{FF2B5EF4-FFF2-40B4-BE49-F238E27FC236}">
                <a16:creationId xmlns:a16="http://schemas.microsoft.com/office/drawing/2014/main" id="{ED4D2F73-0A74-4AC9-A59E-8EF09580F8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9" t="7800" r="86695" b="73237"/>
          <a:stretch/>
        </p:blipFill>
        <p:spPr>
          <a:xfrm>
            <a:off x="1605709" y="24312"/>
            <a:ext cx="810320" cy="1371310"/>
          </a:xfrm>
          <a:prstGeom prst="rect">
            <a:avLst/>
          </a:prstGeom>
        </p:spPr>
      </p:pic>
      <p:pic>
        <p:nvPicPr>
          <p:cNvPr id="6" name="Imagem 5" descr="Uma imagem contendo comida&#10;&#10;Descrição gerada automaticamente">
            <a:extLst>
              <a:ext uri="{FF2B5EF4-FFF2-40B4-BE49-F238E27FC236}">
                <a16:creationId xmlns:a16="http://schemas.microsoft.com/office/drawing/2014/main" id="{DA3A46DD-B547-4EE8-B49E-B1E1C2FEAC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7" t="26620" r="86316" b="54417"/>
          <a:stretch/>
        </p:blipFill>
        <p:spPr>
          <a:xfrm>
            <a:off x="1605708" y="1455760"/>
            <a:ext cx="887441" cy="1501822"/>
          </a:xfrm>
          <a:prstGeom prst="rect">
            <a:avLst/>
          </a:prstGeom>
        </p:spPr>
      </p:pic>
      <p:pic>
        <p:nvPicPr>
          <p:cNvPr id="7" name="Imagem 6" descr="Uma imagem contendo comida&#10;&#10;Descrição gerada automaticamente">
            <a:extLst>
              <a:ext uri="{FF2B5EF4-FFF2-40B4-BE49-F238E27FC236}">
                <a16:creationId xmlns:a16="http://schemas.microsoft.com/office/drawing/2014/main" id="{043C8462-7E2B-40ED-9734-D28821D439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1" t="63827" r="86222" b="17354"/>
          <a:stretch/>
        </p:blipFill>
        <p:spPr>
          <a:xfrm>
            <a:off x="1513787" y="4172026"/>
            <a:ext cx="887441" cy="152966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5CE15016-1388-4261-B850-B59D2A7821FF}"/>
              </a:ext>
            </a:extLst>
          </p:cNvPr>
          <p:cNvSpPr txBox="1"/>
          <p:nvPr/>
        </p:nvSpPr>
        <p:spPr>
          <a:xfrm>
            <a:off x="4155477" y="1942977"/>
            <a:ext cx="3465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91522F6-D60F-461B-A7FE-CDD35BA2D3A2}"/>
              </a:ext>
            </a:extLst>
          </p:cNvPr>
          <p:cNvSpPr txBox="1"/>
          <p:nvPr/>
        </p:nvSpPr>
        <p:spPr>
          <a:xfrm>
            <a:off x="6318567" y="4130555"/>
            <a:ext cx="3465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56DD683-5DE6-4AB5-835D-96B1676642A7}"/>
              </a:ext>
            </a:extLst>
          </p:cNvPr>
          <p:cNvSpPr txBox="1"/>
          <p:nvPr/>
        </p:nvSpPr>
        <p:spPr>
          <a:xfrm>
            <a:off x="10504928" y="4130555"/>
            <a:ext cx="3465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dirty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9F301635-1EAA-47F9-842E-BA3A45ED3FA8}"/>
              </a:ext>
            </a:extLst>
          </p:cNvPr>
          <p:cNvSpPr/>
          <p:nvPr/>
        </p:nvSpPr>
        <p:spPr>
          <a:xfrm>
            <a:off x="8134672" y="365125"/>
            <a:ext cx="914400" cy="914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4BE9A25-2050-4094-82ED-E5D20723F2F6}"/>
              </a:ext>
            </a:extLst>
          </p:cNvPr>
          <p:cNvSpPr txBox="1"/>
          <p:nvPr/>
        </p:nvSpPr>
        <p:spPr>
          <a:xfrm>
            <a:off x="1711355" y="6267798"/>
            <a:ext cx="8347045" cy="55399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3000" dirty="0"/>
              <a:t>Tom </a:t>
            </a:r>
            <a:r>
              <a:rPr lang="pt-BR" sz="3000" dirty="0" err="1"/>
              <a:t>is</a:t>
            </a:r>
            <a:r>
              <a:rPr lang="pt-BR" sz="3000" dirty="0"/>
              <a:t> </a:t>
            </a:r>
            <a:r>
              <a:rPr lang="pt-BR" sz="3000" b="1" dirty="0" err="1"/>
              <a:t>between</a:t>
            </a:r>
            <a:r>
              <a:rPr lang="pt-BR" sz="3000" dirty="0"/>
              <a:t> Mary </a:t>
            </a:r>
            <a:r>
              <a:rPr lang="pt-BR" sz="3000" dirty="0" err="1"/>
              <a:t>and</a:t>
            </a:r>
            <a:r>
              <a:rPr lang="pt-BR" sz="3000" dirty="0"/>
              <a:t> John.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032E01F9-4B3C-460F-AEEB-540258385A67}"/>
              </a:ext>
            </a:extLst>
          </p:cNvPr>
          <p:cNvSpPr txBox="1"/>
          <p:nvPr/>
        </p:nvSpPr>
        <p:spPr>
          <a:xfrm>
            <a:off x="1711355" y="6282077"/>
            <a:ext cx="8347045" cy="55399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3000" dirty="0"/>
              <a:t>Peter </a:t>
            </a:r>
            <a:r>
              <a:rPr lang="pt-BR" sz="3000" dirty="0" err="1"/>
              <a:t>is</a:t>
            </a:r>
            <a:r>
              <a:rPr lang="pt-BR" sz="3000" dirty="0"/>
              <a:t> </a:t>
            </a:r>
            <a:r>
              <a:rPr lang="pt-BR" sz="3000" b="1" dirty="0"/>
              <a:t>in front </a:t>
            </a:r>
            <a:r>
              <a:rPr lang="pt-BR" sz="3000" b="1" dirty="0" err="1"/>
              <a:t>of</a:t>
            </a:r>
            <a:r>
              <a:rPr lang="pt-BR" sz="3000" dirty="0"/>
              <a:t> Oscar.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B8A1AEAF-5EF7-4F50-A53C-6E5B6A044507}"/>
              </a:ext>
            </a:extLst>
          </p:cNvPr>
          <p:cNvSpPr txBox="1"/>
          <p:nvPr/>
        </p:nvSpPr>
        <p:spPr>
          <a:xfrm>
            <a:off x="1711354" y="6274965"/>
            <a:ext cx="8347045" cy="55399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3000" dirty="0" err="1"/>
              <a:t>June</a:t>
            </a:r>
            <a:r>
              <a:rPr lang="pt-BR" sz="3000" dirty="0"/>
              <a:t> </a:t>
            </a:r>
            <a:r>
              <a:rPr lang="pt-BR" sz="3000" dirty="0" err="1"/>
              <a:t>is</a:t>
            </a:r>
            <a:r>
              <a:rPr lang="pt-BR" sz="3000" dirty="0"/>
              <a:t> </a:t>
            </a:r>
            <a:r>
              <a:rPr lang="pt-BR" sz="3000" b="1" dirty="0" err="1"/>
              <a:t>behind</a:t>
            </a:r>
            <a:r>
              <a:rPr lang="pt-BR" sz="3000" dirty="0"/>
              <a:t> Mary.</a:t>
            </a:r>
          </a:p>
        </p:txBody>
      </p:sp>
    </p:spTree>
    <p:extLst>
      <p:ext uri="{BB962C8B-B14F-4D97-AF65-F5344CB8AC3E}">
        <p14:creationId xmlns:p14="http://schemas.microsoft.com/office/powerpoint/2010/main" val="63038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73 0.04028 L 0.20039 0.04028 C 0.27644 0.04028 0.37019 0.13033 0.37019 0.20347 L 0.37019 0.36667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66" y="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69 0.01296 L 0.71068 0.1460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182" y="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31 -0.04815 L 0.197 -0.5752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84" y="-2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-1" y="1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Where’s</a:t>
            </a:r>
            <a:r>
              <a:rPr lang="pt-BR" sz="3500" b="1" dirty="0">
                <a:solidFill>
                  <a:schemeClr val="tx1"/>
                </a:solidFill>
              </a:rPr>
              <a:t>..?</a:t>
            </a:r>
          </a:p>
        </p:txBody>
      </p:sp>
    </p:spTree>
    <p:extLst>
      <p:ext uri="{BB962C8B-B14F-4D97-AF65-F5344CB8AC3E}">
        <p14:creationId xmlns:p14="http://schemas.microsoft.com/office/powerpoint/2010/main" val="550336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-1" y="1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Is</a:t>
            </a:r>
            <a:r>
              <a:rPr lang="pt-BR" sz="3500" b="1" dirty="0">
                <a:solidFill>
                  <a:schemeClr val="tx1"/>
                </a:solidFill>
              </a:rPr>
              <a:t> Mary </a:t>
            </a:r>
            <a:r>
              <a:rPr lang="pt-BR" sz="3500" b="1" dirty="0">
                <a:solidFill>
                  <a:srgbClr val="FFFF00"/>
                </a:solidFill>
              </a:rPr>
              <a:t>in front </a:t>
            </a:r>
            <a:r>
              <a:rPr lang="pt-BR" sz="3500" b="1" dirty="0" err="1">
                <a:solidFill>
                  <a:srgbClr val="FFFF00"/>
                </a:solidFill>
              </a:rPr>
              <a:t>of</a:t>
            </a:r>
            <a:r>
              <a:rPr lang="pt-BR" sz="3500" b="1" dirty="0">
                <a:solidFill>
                  <a:srgbClr val="FFFF00"/>
                </a:solidFill>
              </a:rPr>
              <a:t> </a:t>
            </a:r>
            <a:r>
              <a:rPr lang="pt-BR" sz="3500" b="1" dirty="0" err="1">
                <a:solidFill>
                  <a:schemeClr val="tx1"/>
                </a:solidFill>
              </a:rPr>
              <a:t>June</a:t>
            </a:r>
            <a:r>
              <a:rPr lang="pt-BR" sz="35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6" name="Balão de Fala: Retângulo com Cantos Arredondados 5">
            <a:extLst>
              <a:ext uri="{FF2B5EF4-FFF2-40B4-BE49-F238E27FC236}">
                <a16:creationId xmlns:a16="http://schemas.microsoft.com/office/drawing/2014/main" id="{994630F0-C7CE-4EC6-9FF7-B58A64026095}"/>
              </a:ext>
            </a:extLst>
          </p:cNvPr>
          <p:cNvSpPr/>
          <p:nvPr/>
        </p:nvSpPr>
        <p:spPr>
          <a:xfrm>
            <a:off x="-2" y="3096936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yes</a:t>
            </a:r>
            <a:r>
              <a:rPr lang="pt-BR" sz="3500" b="1" dirty="0">
                <a:solidFill>
                  <a:schemeClr val="tx1"/>
                </a:solidFill>
              </a:rPr>
              <a:t>, </a:t>
            </a:r>
            <a:r>
              <a:rPr lang="pt-BR" sz="3500" b="1" dirty="0" err="1">
                <a:solidFill>
                  <a:srgbClr val="FFFF00"/>
                </a:solidFill>
              </a:rPr>
              <a:t>she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chemeClr val="tx1"/>
                </a:solidFill>
              </a:rPr>
              <a:t>is</a:t>
            </a:r>
            <a:r>
              <a:rPr lang="pt-BR" sz="35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713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-1" y="1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Is</a:t>
            </a:r>
            <a:r>
              <a:rPr lang="pt-BR" sz="3500" b="1" dirty="0">
                <a:solidFill>
                  <a:schemeClr val="tx1"/>
                </a:solidFill>
              </a:rPr>
              <a:t> Tom </a:t>
            </a:r>
            <a:r>
              <a:rPr lang="pt-BR" sz="3500" b="1" dirty="0" err="1">
                <a:solidFill>
                  <a:srgbClr val="FFFF00"/>
                </a:solidFill>
              </a:rPr>
              <a:t>between</a:t>
            </a:r>
            <a:r>
              <a:rPr lang="pt-BR" sz="3500" b="1" dirty="0">
                <a:solidFill>
                  <a:srgbClr val="FFFF00"/>
                </a:solidFill>
              </a:rPr>
              <a:t> </a:t>
            </a:r>
            <a:r>
              <a:rPr lang="pt-BR" sz="3500" b="1" dirty="0">
                <a:solidFill>
                  <a:schemeClr val="tx1"/>
                </a:solidFill>
              </a:rPr>
              <a:t>Mary </a:t>
            </a:r>
            <a:r>
              <a:rPr lang="pt-BR" sz="3500" b="1" dirty="0" err="1">
                <a:solidFill>
                  <a:schemeClr val="tx1"/>
                </a:solidFill>
              </a:rPr>
              <a:t>and</a:t>
            </a:r>
            <a:r>
              <a:rPr lang="pt-BR" sz="3500" b="1" dirty="0">
                <a:solidFill>
                  <a:schemeClr val="tx1"/>
                </a:solidFill>
              </a:rPr>
              <a:t> Oscar?</a:t>
            </a:r>
          </a:p>
        </p:txBody>
      </p:sp>
      <p:sp>
        <p:nvSpPr>
          <p:cNvPr id="6" name="Balão de Fala: Retângulo com Cantos Arredondados 5">
            <a:extLst>
              <a:ext uri="{FF2B5EF4-FFF2-40B4-BE49-F238E27FC236}">
                <a16:creationId xmlns:a16="http://schemas.microsoft.com/office/drawing/2014/main" id="{994630F0-C7CE-4EC6-9FF7-B58A64026095}"/>
              </a:ext>
            </a:extLst>
          </p:cNvPr>
          <p:cNvSpPr/>
          <p:nvPr/>
        </p:nvSpPr>
        <p:spPr>
          <a:xfrm>
            <a:off x="-2" y="3096936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>
                <a:solidFill>
                  <a:schemeClr val="tx1"/>
                </a:solidFill>
              </a:rPr>
              <a:t>No, </a:t>
            </a:r>
            <a:r>
              <a:rPr lang="pt-BR" sz="3500" b="1" dirty="0" err="1">
                <a:solidFill>
                  <a:srgbClr val="FFFF00"/>
                </a:solidFill>
              </a:rPr>
              <a:t>he</a:t>
            </a:r>
            <a:r>
              <a:rPr lang="pt-BR" sz="3500" b="1" dirty="0" err="1">
                <a:solidFill>
                  <a:schemeClr val="tx1"/>
                </a:solidFill>
              </a:rPr>
              <a:t>’s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chemeClr val="tx1"/>
                </a:solidFill>
              </a:rPr>
              <a:t>not</a:t>
            </a:r>
            <a:r>
              <a:rPr lang="pt-BR" sz="35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100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-1" y="1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Is</a:t>
            </a:r>
            <a:r>
              <a:rPr lang="pt-BR" sz="3500" b="1" dirty="0">
                <a:solidFill>
                  <a:schemeClr val="tx1"/>
                </a:solidFill>
              </a:rPr>
              <a:t> Oscar </a:t>
            </a:r>
            <a:r>
              <a:rPr lang="pt-BR" sz="3500" b="1" dirty="0" err="1">
                <a:solidFill>
                  <a:srgbClr val="FFFF00"/>
                </a:solidFill>
              </a:rPr>
              <a:t>behind</a:t>
            </a:r>
            <a:r>
              <a:rPr lang="pt-BR" sz="3500" b="1" dirty="0">
                <a:solidFill>
                  <a:srgbClr val="FFFF00"/>
                </a:solidFill>
              </a:rPr>
              <a:t> </a:t>
            </a:r>
            <a:r>
              <a:rPr lang="pt-BR" sz="3500" b="1" dirty="0">
                <a:solidFill>
                  <a:schemeClr val="tx1"/>
                </a:solidFill>
              </a:rPr>
              <a:t>Peter?</a:t>
            </a:r>
          </a:p>
        </p:txBody>
      </p:sp>
      <p:sp>
        <p:nvSpPr>
          <p:cNvPr id="6" name="Balão de Fala: Retângulo com Cantos Arredondados 5">
            <a:extLst>
              <a:ext uri="{FF2B5EF4-FFF2-40B4-BE49-F238E27FC236}">
                <a16:creationId xmlns:a16="http://schemas.microsoft.com/office/drawing/2014/main" id="{994630F0-C7CE-4EC6-9FF7-B58A64026095}"/>
              </a:ext>
            </a:extLst>
          </p:cNvPr>
          <p:cNvSpPr/>
          <p:nvPr/>
        </p:nvSpPr>
        <p:spPr>
          <a:xfrm>
            <a:off x="-2" y="3096936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yes</a:t>
            </a:r>
            <a:r>
              <a:rPr lang="pt-BR" sz="3500" b="1" dirty="0">
                <a:solidFill>
                  <a:schemeClr val="tx1"/>
                </a:solidFill>
              </a:rPr>
              <a:t>, </a:t>
            </a:r>
            <a:r>
              <a:rPr lang="pt-BR" sz="3500" b="1" dirty="0" err="1">
                <a:solidFill>
                  <a:srgbClr val="FFFF00"/>
                </a:solidFill>
              </a:rPr>
              <a:t>he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chemeClr val="tx1"/>
                </a:solidFill>
              </a:rPr>
              <a:t>is</a:t>
            </a:r>
            <a:r>
              <a:rPr lang="pt-BR" sz="35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32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-1" y="1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Is</a:t>
            </a:r>
            <a:r>
              <a:rPr lang="pt-BR" sz="3500" b="1" dirty="0">
                <a:solidFill>
                  <a:schemeClr val="tx1"/>
                </a:solidFill>
              </a:rPr>
              <a:t> John </a:t>
            </a:r>
            <a:r>
              <a:rPr lang="pt-BR" sz="3500" b="1" dirty="0">
                <a:solidFill>
                  <a:srgbClr val="FFFF00"/>
                </a:solidFill>
              </a:rPr>
              <a:t>in front </a:t>
            </a:r>
            <a:r>
              <a:rPr lang="pt-BR" sz="3500" b="1" dirty="0" err="1">
                <a:solidFill>
                  <a:srgbClr val="FFFF00"/>
                </a:solidFill>
              </a:rPr>
              <a:t>of</a:t>
            </a:r>
            <a:r>
              <a:rPr lang="pt-BR" sz="3500" b="1" dirty="0">
                <a:solidFill>
                  <a:srgbClr val="FFFF00"/>
                </a:solidFill>
              </a:rPr>
              <a:t> </a:t>
            </a:r>
            <a:r>
              <a:rPr lang="pt-BR" sz="3500" b="1" dirty="0">
                <a:solidFill>
                  <a:schemeClr val="tx1"/>
                </a:solidFill>
              </a:rPr>
              <a:t>Karen?</a:t>
            </a:r>
          </a:p>
        </p:txBody>
      </p:sp>
      <p:sp>
        <p:nvSpPr>
          <p:cNvPr id="6" name="Balão de Fala: Retângulo com Cantos Arredondados 5">
            <a:extLst>
              <a:ext uri="{FF2B5EF4-FFF2-40B4-BE49-F238E27FC236}">
                <a16:creationId xmlns:a16="http://schemas.microsoft.com/office/drawing/2014/main" id="{994630F0-C7CE-4EC6-9FF7-B58A64026095}"/>
              </a:ext>
            </a:extLst>
          </p:cNvPr>
          <p:cNvSpPr/>
          <p:nvPr/>
        </p:nvSpPr>
        <p:spPr>
          <a:xfrm>
            <a:off x="-2" y="3096936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yes</a:t>
            </a:r>
            <a:r>
              <a:rPr lang="pt-BR" sz="3500" b="1" dirty="0">
                <a:solidFill>
                  <a:schemeClr val="tx1"/>
                </a:solidFill>
              </a:rPr>
              <a:t>, </a:t>
            </a:r>
            <a:r>
              <a:rPr lang="pt-BR" sz="3500" b="1" dirty="0" err="1">
                <a:solidFill>
                  <a:srgbClr val="FFFF00"/>
                </a:solidFill>
              </a:rPr>
              <a:t>he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chemeClr val="tx1"/>
                </a:solidFill>
              </a:rPr>
              <a:t>is</a:t>
            </a:r>
            <a:r>
              <a:rPr lang="pt-BR" sz="35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266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-1" y="1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Is</a:t>
            </a:r>
            <a:r>
              <a:rPr lang="pt-BR" sz="3500" b="1" dirty="0">
                <a:solidFill>
                  <a:schemeClr val="tx1"/>
                </a:solidFill>
              </a:rPr>
              <a:t> Amy </a:t>
            </a:r>
            <a:r>
              <a:rPr lang="pt-BR" sz="3500" b="1" dirty="0" err="1">
                <a:solidFill>
                  <a:srgbClr val="FFFF00"/>
                </a:solidFill>
              </a:rPr>
              <a:t>behind</a:t>
            </a:r>
            <a:r>
              <a:rPr lang="pt-BR" sz="3500" b="1" dirty="0">
                <a:solidFill>
                  <a:srgbClr val="FFFF00"/>
                </a:solidFill>
              </a:rPr>
              <a:t> </a:t>
            </a:r>
            <a:r>
              <a:rPr lang="pt-BR" sz="3500" b="1" dirty="0" err="1">
                <a:solidFill>
                  <a:schemeClr val="tx1"/>
                </a:solidFill>
              </a:rPr>
              <a:t>June</a:t>
            </a:r>
            <a:r>
              <a:rPr lang="pt-BR" sz="35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6" name="Balão de Fala: Retângulo com Cantos Arredondados 5">
            <a:extLst>
              <a:ext uri="{FF2B5EF4-FFF2-40B4-BE49-F238E27FC236}">
                <a16:creationId xmlns:a16="http://schemas.microsoft.com/office/drawing/2014/main" id="{994630F0-C7CE-4EC6-9FF7-B58A64026095}"/>
              </a:ext>
            </a:extLst>
          </p:cNvPr>
          <p:cNvSpPr/>
          <p:nvPr/>
        </p:nvSpPr>
        <p:spPr>
          <a:xfrm>
            <a:off x="-2" y="3096936"/>
            <a:ext cx="2457975" cy="2147582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>
                <a:solidFill>
                  <a:schemeClr val="tx1"/>
                </a:solidFill>
              </a:rPr>
              <a:t>No, </a:t>
            </a:r>
            <a:r>
              <a:rPr lang="pt-BR" sz="3500" b="1" dirty="0" err="1">
                <a:solidFill>
                  <a:srgbClr val="FFFF00"/>
                </a:solidFill>
              </a:rPr>
              <a:t>she</a:t>
            </a:r>
            <a:r>
              <a:rPr lang="pt-BR" sz="3500" b="1" dirty="0" err="1">
                <a:solidFill>
                  <a:schemeClr val="tx1"/>
                </a:solidFill>
              </a:rPr>
              <a:t>’s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chemeClr val="tx1"/>
                </a:solidFill>
              </a:rPr>
              <a:t>not</a:t>
            </a:r>
            <a:r>
              <a:rPr lang="pt-BR" sz="35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727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112542" y="0"/>
            <a:ext cx="2165844" cy="3249637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Who’s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rgbClr val="FFFF00"/>
                </a:solidFill>
              </a:rPr>
              <a:t>behind</a:t>
            </a:r>
            <a:r>
              <a:rPr lang="pt-BR" sz="3500" b="1" dirty="0">
                <a:solidFill>
                  <a:schemeClr val="tx1"/>
                </a:solidFill>
              </a:rPr>
              <a:t> Tom?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79102CF6-A51F-47F0-AE77-B216E45F23BA}"/>
              </a:ext>
            </a:extLst>
          </p:cNvPr>
          <p:cNvSpPr/>
          <p:nvPr/>
        </p:nvSpPr>
        <p:spPr>
          <a:xfrm>
            <a:off x="5115338" y="1003126"/>
            <a:ext cx="1444487" cy="18725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234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0" y="0"/>
            <a:ext cx="2278386" cy="3249637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Who’s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>
                <a:solidFill>
                  <a:srgbClr val="FFFF00"/>
                </a:solidFill>
              </a:rPr>
              <a:t>in front </a:t>
            </a:r>
            <a:r>
              <a:rPr lang="pt-BR" sz="3500" b="1" dirty="0" err="1">
                <a:solidFill>
                  <a:srgbClr val="FFFF00"/>
                </a:solidFill>
              </a:rPr>
              <a:t>of</a:t>
            </a:r>
            <a:r>
              <a:rPr lang="pt-BR" sz="3500" b="1" dirty="0">
                <a:solidFill>
                  <a:schemeClr val="tx1"/>
                </a:solidFill>
              </a:rPr>
              <a:t> Karen?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79102CF6-A51F-47F0-AE77-B216E45F23BA}"/>
              </a:ext>
            </a:extLst>
          </p:cNvPr>
          <p:cNvSpPr/>
          <p:nvPr/>
        </p:nvSpPr>
        <p:spPr>
          <a:xfrm>
            <a:off x="7707536" y="3704382"/>
            <a:ext cx="1444487" cy="18725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711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112542" y="0"/>
            <a:ext cx="2165844" cy="3249637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Who’s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rgbClr val="FFFF00"/>
                </a:solidFill>
              </a:rPr>
              <a:t>between</a:t>
            </a:r>
            <a:r>
              <a:rPr lang="pt-BR" sz="3500" b="1" dirty="0">
                <a:solidFill>
                  <a:schemeClr val="tx1"/>
                </a:solidFill>
              </a:rPr>
              <a:t> Mary </a:t>
            </a:r>
            <a:r>
              <a:rPr lang="pt-BR" sz="3500" b="1" dirty="0" err="1">
                <a:solidFill>
                  <a:schemeClr val="tx1"/>
                </a:solidFill>
              </a:rPr>
              <a:t>and</a:t>
            </a:r>
            <a:r>
              <a:rPr lang="pt-BR" sz="3500" b="1" dirty="0">
                <a:solidFill>
                  <a:schemeClr val="tx1"/>
                </a:solidFill>
              </a:rPr>
              <a:t> John?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79102CF6-A51F-47F0-AE77-B216E45F23BA}"/>
              </a:ext>
            </a:extLst>
          </p:cNvPr>
          <p:cNvSpPr/>
          <p:nvPr/>
        </p:nvSpPr>
        <p:spPr>
          <a:xfrm>
            <a:off x="5174061" y="3595324"/>
            <a:ext cx="1444487" cy="18725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333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112542" y="0"/>
            <a:ext cx="2165844" cy="3249637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Who’s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rgbClr val="FFFF00"/>
                </a:solidFill>
              </a:rPr>
              <a:t>behind</a:t>
            </a:r>
            <a:r>
              <a:rPr lang="pt-BR" sz="3500" b="1" dirty="0">
                <a:solidFill>
                  <a:schemeClr val="tx1"/>
                </a:solidFill>
              </a:rPr>
              <a:t> Mary?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79102CF6-A51F-47F0-AE77-B216E45F23BA}"/>
              </a:ext>
            </a:extLst>
          </p:cNvPr>
          <p:cNvSpPr/>
          <p:nvPr/>
        </p:nvSpPr>
        <p:spPr>
          <a:xfrm>
            <a:off x="2489584" y="850460"/>
            <a:ext cx="1444487" cy="18725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6478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112542" y="0"/>
            <a:ext cx="2165844" cy="3249637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Who’s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rgbClr val="FFFF00"/>
                </a:solidFill>
              </a:rPr>
              <a:t>between</a:t>
            </a:r>
            <a:r>
              <a:rPr lang="pt-BR" sz="3500" b="1" dirty="0">
                <a:solidFill>
                  <a:schemeClr val="tx1"/>
                </a:solidFill>
              </a:rPr>
              <a:t> Amy </a:t>
            </a:r>
            <a:r>
              <a:rPr lang="pt-BR" sz="3500" b="1" dirty="0" err="1">
                <a:solidFill>
                  <a:schemeClr val="tx1"/>
                </a:solidFill>
              </a:rPr>
              <a:t>and</a:t>
            </a:r>
            <a:r>
              <a:rPr lang="pt-BR" sz="3500" b="1" dirty="0">
                <a:solidFill>
                  <a:schemeClr val="tx1"/>
                </a:solidFill>
              </a:rPr>
              <a:t> Oscar?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79102CF6-A51F-47F0-AE77-B216E45F23BA}"/>
              </a:ext>
            </a:extLst>
          </p:cNvPr>
          <p:cNvSpPr/>
          <p:nvPr/>
        </p:nvSpPr>
        <p:spPr>
          <a:xfrm>
            <a:off x="7766259" y="986348"/>
            <a:ext cx="1444487" cy="18725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923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112542" y="0"/>
            <a:ext cx="2165844" cy="3249637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Who’s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rgbClr val="FFFF00"/>
                </a:solidFill>
              </a:rPr>
              <a:t>behind</a:t>
            </a:r>
            <a:r>
              <a:rPr lang="pt-BR" sz="3500" b="1" dirty="0">
                <a:solidFill>
                  <a:schemeClr val="tx1"/>
                </a:solidFill>
              </a:rPr>
              <a:t> Peter?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79102CF6-A51F-47F0-AE77-B216E45F23BA}"/>
              </a:ext>
            </a:extLst>
          </p:cNvPr>
          <p:cNvSpPr/>
          <p:nvPr/>
        </p:nvSpPr>
        <p:spPr>
          <a:xfrm>
            <a:off x="10383624" y="1003126"/>
            <a:ext cx="1444487" cy="18725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620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112542" y="0"/>
            <a:ext cx="2165844" cy="3249637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Who’s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>
                <a:solidFill>
                  <a:srgbClr val="FFFF00"/>
                </a:solidFill>
              </a:rPr>
              <a:t>in front </a:t>
            </a:r>
            <a:r>
              <a:rPr lang="pt-BR" sz="3500" b="1" dirty="0" err="1">
                <a:solidFill>
                  <a:srgbClr val="FFFF00"/>
                </a:solidFill>
              </a:rPr>
              <a:t>of</a:t>
            </a:r>
            <a:r>
              <a:rPr lang="pt-BR" sz="3500" b="1" dirty="0">
                <a:solidFill>
                  <a:schemeClr val="tx1"/>
                </a:solidFill>
              </a:rPr>
              <a:t> Oscar?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79102CF6-A51F-47F0-AE77-B216E45F23BA}"/>
              </a:ext>
            </a:extLst>
          </p:cNvPr>
          <p:cNvSpPr/>
          <p:nvPr/>
        </p:nvSpPr>
        <p:spPr>
          <a:xfrm>
            <a:off x="10291345" y="3603713"/>
            <a:ext cx="1444487" cy="18725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410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8474F0C-EA05-445B-BBD2-A64A932D4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386" y="850460"/>
            <a:ext cx="9729342" cy="6007540"/>
          </a:xfrm>
          <a:prstGeom prst="rect">
            <a:avLst/>
          </a:prstGeom>
        </p:spPr>
      </p:pic>
      <p:sp>
        <p:nvSpPr>
          <p:cNvPr id="5" name="Balão de Fala: Retângulo com Cantos Arredondados 4">
            <a:extLst>
              <a:ext uri="{FF2B5EF4-FFF2-40B4-BE49-F238E27FC236}">
                <a16:creationId xmlns:a16="http://schemas.microsoft.com/office/drawing/2014/main" id="{C40E3C38-4186-4072-9507-206C4CD2A1F8}"/>
              </a:ext>
            </a:extLst>
          </p:cNvPr>
          <p:cNvSpPr/>
          <p:nvPr/>
        </p:nvSpPr>
        <p:spPr>
          <a:xfrm>
            <a:off x="112542" y="0"/>
            <a:ext cx="2165844" cy="3249637"/>
          </a:xfrm>
          <a:prstGeom prst="wedgeRoundRectCallout">
            <a:avLst>
              <a:gd name="adj1" fmla="val -42860"/>
              <a:gd name="adj2" fmla="val 637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b="1" dirty="0" err="1">
                <a:solidFill>
                  <a:schemeClr val="tx1"/>
                </a:solidFill>
              </a:rPr>
              <a:t>Who’s</a:t>
            </a:r>
            <a:r>
              <a:rPr lang="pt-BR" sz="3500" b="1" dirty="0">
                <a:solidFill>
                  <a:schemeClr val="tx1"/>
                </a:solidFill>
              </a:rPr>
              <a:t> </a:t>
            </a:r>
            <a:r>
              <a:rPr lang="pt-BR" sz="3500" b="1" dirty="0" err="1">
                <a:solidFill>
                  <a:srgbClr val="FFFF00"/>
                </a:solidFill>
              </a:rPr>
              <a:t>next</a:t>
            </a:r>
            <a:r>
              <a:rPr lang="pt-BR" sz="3500" b="1" dirty="0">
                <a:solidFill>
                  <a:srgbClr val="FFFF00"/>
                </a:solidFill>
              </a:rPr>
              <a:t> </a:t>
            </a:r>
            <a:r>
              <a:rPr lang="pt-BR" sz="3500" b="1" dirty="0" err="1">
                <a:solidFill>
                  <a:srgbClr val="FFFF00"/>
                </a:solidFill>
              </a:rPr>
              <a:t>to</a:t>
            </a:r>
            <a:r>
              <a:rPr lang="pt-BR" sz="3500" b="1" dirty="0">
                <a:solidFill>
                  <a:srgbClr val="FFFF00"/>
                </a:solidFill>
              </a:rPr>
              <a:t> </a:t>
            </a:r>
            <a:r>
              <a:rPr lang="pt-BR" sz="3500" b="1" dirty="0">
                <a:solidFill>
                  <a:schemeClr val="tx1"/>
                </a:solidFill>
              </a:rPr>
              <a:t> Tom, </a:t>
            </a:r>
            <a:r>
              <a:rPr lang="pt-BR" sz="3500" b="1" dirty="0">
                <a:solidFill>
                  <a:srgbClr val="FFFF00"/>
                </a:solidFill>
              </a:rPr>
              <a:t>in front </a:t>
            </a:r>
            <a:r>
              <a:rPr lang="pt-BR" sz="3500" b="1" dirty="0" err="1">
                <a:solidFill>
                  <a:srgbClr val="FFFF00"/>
                </a:solidFill>
              </a:rPr>
              <a:t>of</a:t>
            </a:r>
            <a:r>
              <a:rPr lang="pt-BR" sz="3500" b="1" dirty="0">
                <a:solidFill>
                  <a:srgbClr val="FFFF00"/>
                </a:solidFill>
              </a:rPr>
              <a:t> </a:t>
            </a:r>
            <a:r>
              <a:rPr lang="pt-BR" sz="3500" b="1" dirty="0" err="1">
                <a:solidFill>
                  <a:schemeClr val="tx1"/>
                </a:solidFill>
              </a:rPr>
              <a:t>June</a:t>
            </a:r>
            <a:r>
              <a:rPr lang="pt-BR" sz="35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79102CF6-A51F-47F0-AE77-B216E45F23BA}"/>
              </a:ext>
            </a:extLst>
          </p:cNvPr>
          <p:cNvSpPr/>
          <p:nvPr/>
        </p:nvSpPr>
        <p:spPr>
          <a:xfrm>
            <a:off x="2456028" y="3704381"/>
            <a:ext cx="1444487" cy="18725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430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126</Words>
  <Application>Microsoft Office PowerPoint</Application>
  <PresentationFormat>Widescreen</PresentationFormat>
  <Paragraphs>25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PAGE 55 - VOCABULARY</dc:title>
  <dc:creator>Flávia Venturelli</dc:creator>
  <cp:lastModifiedBy>Flávia Venturelli</cp:lastModifiedBy>
  <cp:revision>22</cp:revision>
  <dcterms:created xsi:type="dcterms:W3CDTF">2020-07-02T17:44:07Z</dcterms:created>
  <dcterms:modified xsi:type="dcterms:W3CDTF">2020-07-08T19:29:02Z</dcterms:modified>
</cp:coreProperties>
</file>