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59" r:id="rId8"/>
    <p:sldId id="260" r:id="rId9"/>
    <p:sldId id="261" r:id="rId10"/>
    <p:sldId id="268" r:id="rId11"/>
    <p:sldId id="262" r:id="rId12"/>
    <p:sldId id="263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BE544-D12D-459E-AAD0-0F1C53543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FC89C-3E46-4118-AF6E-4B9223D9E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20823-8DE2-4234-A99C-3680EFAC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1BD18C-0459-4763-9DCA-5744ABD6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65A76-06F2-44EE-A188-493604F3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8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26579-CF92-494A-BE60-0A0337CB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FA8EF8-864D-47EB-8DFB-3FC4FEEE0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93AE4-A4A5-4650-8939-4F5CEA38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7558A-B16C-48B2-98C4-28DA43B3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C3162-4EF9-4734-B119-6F554186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4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3ED133-0366-452F-BD14-27BF961B5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ACB54C-6E56-4E62-AE80-0F7D20C8B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E8F67-2F38-4988-A0E3-568AAD53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C6643-353D-4B5F-960C-D156B53E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EA3DC8-C301-4DB1-BD77-56A419D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CD0D2-56A9-4F65-970E-E0A4B364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77A2F-51A5-4A52-A72B-AECB6406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FD5CD-C267-48A8-9A47-CD552ED5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7E30-D08A-4DB5-97E5-987ED84B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68B8C-479C-4FA4-AA1A-1F3C8DBA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9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ECA3D-2FB6-4FDF-89D4-59E57BC7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77DD7-9890-4DD4-B996-4C1BF942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F68EB-EFDE-41D2-B3AC-C2E685E4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603C3-280E-4498-8C40-765A1227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4462C-AEB6-4211-AAEB-F6037F3E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3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40AB5-6B03-451B-86F2-967FE9BD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E5488-66B9-4C4C-A9C7-04B1146A0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EB1045-3E68-475E-8CCA-919D3D07D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212903-D2D7-40E0-9D7A-D0F11863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AB459A-6D38-4292-92F2-A8945133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CB0E9-528B-4423-B989-3A08F868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4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7D15C-7E9D-43A3-BE75-565CC64F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604A6-FA08-45F3-B3BC-049AF28A6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AF567E-D621-40F4-8B71-5E877EE4F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058D93-8228-493B-B877-5354A2FA5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B4CCEC-0F3A-425C-8EFA-DD9A4F8FD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B765B0-A1CC-4E64-B6FA-C2C5FCDB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11A6E7-B374-4A2C-BBF1-568CDD4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1975E0-39CB-414C-8133-C69BEBC1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9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8BA6C-3EE8-4288-922B-876FA48B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12D0F3-6C0C-402E-A1B0-4B0C6B3C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500FB6-2E93-4493-ACFE-5BF2422F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A86765-3E6B-4A0B-B03A-EF06BF0F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6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45B4A8-C9C9-49ED-B2A7-C6A35867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60A8C9-1B82-4FF1-AFE9-39346C6F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38049-743A-438F-A260-F72502F6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9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023A3-EA7F-496A-BB59-34BA294A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30431-9D7E-441D-A4A3-353B5CD2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1FE40F-07CD-4991-AD4B-0429F73D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460931-01C7-4EED-9E08-2248D704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DD41E6-11A6-427A-933A-BEBFE6B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E784E-02CC-457B-8A7B-234EE21E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8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25CD3-5FDC-4D11-A56E-2206782C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7689E2-6EC5-457E-A9A7-0739FC17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318C91-09EC-4EB4-81FA-3951374AC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4D2927-7542-42F5-90D6-DF986036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44EFE-476C-4265-9085-FFD68235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56DB63-A0AB-4CB4-ADA7-AEA7FC3E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5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662D1-918D-4881-B705-FAE7296D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5E1C0-B428-4351-AEE8-D32351D4F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2DA165-593B-4032-A075-608398499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627E-E465-4C31-8445-77A858B419D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3B515-1903-4B2A-BA5E-C4687CB19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4A349-AB38-4D5D-966A-9FE2649CB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757B-C96B-4FFD-92AD-2E7A9615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0B19F-D878-4C43-9E5D-DDC0AE948950}"/>
              </a:ext>
            </a:extLst>
          </p:cNvPr>
          <p:cNvSpPr txBox="1"/>
          <p:nvPr/>
        </p:nvSpPr>
        <p:spPr>
          <a:xfrm>
            <a:off x="2985052" y="1313550"/>
            <a:ext cx="4929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Animals and their abilities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&quot;Вперед&quot; или &quot;Следующи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88DE87-9661-4122-AB95-6DB384D9490B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0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3493604" y="1514118"/>
            <a:ext cx="3900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dog _______ fly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6626974" y="300427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3493604" y="3075056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2E448B-63CE-4C03-BB63-C38D7EFD9308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9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2317 -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841271" y="1581237"/>
            <a:ext cx="5013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spider _______ crawl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3607915" y="300668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6521726" y="3006680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3041B66-C256-498A-BBDC-AB8ED428A0DA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3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3 0.00602 L 0.10351 -0.2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10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841271" y="1581237"/>
            <a:ext cx="4826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canary _______ sing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3607915" y="300668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6521726" y="3006680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2E448B-63CE-4C03-BB63-C38D7EFD9308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4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2448 -0.2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10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968875" y="1514118"/>
            <a:ext cx="5063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giraffe _______ climb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6626974" y="300427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3493604" y="3075056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2E448B-63CE-4C03-BB63-C38D7EFD9308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7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2317 -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3209399" y="1524263"/>
            <a:ext cx="494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rabbit _______ swim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6626974" y="300427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3493604" y="3075056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86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2317 -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049896" y="1581237"/>
            <a:ext cx="5392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monkey _______ climb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3607915" y="300668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6521726" y="3006680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Управляющая кнопка: &quot;Вперед&quot; или &quot;Следующий&quot;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AAB1BB-2816-415F-A044-E491F334F48F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1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07708 -0.2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1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313865" y="1556096"/>
            <a:ext cx="5800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An elephant _______ jump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6626974" y="300427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3493604" y="3075056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2E448B-63CE-4C03-BB63-C38D7EFD9308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5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2317 -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049896" y="1581237"/>
            <a:ext cx="562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crocodile _______ crawl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3607915" y="300668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6521726" y="3006680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5AFA1B-2904-4600-BB46-03AA73FC0B6D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2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09635 -0.2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3397275" y="1514118"/>
            <a:ext cx="440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tiger _______ sing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6626974" y="300427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3493604" y="3075056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2E448B-63CE-4C03-BB63-C38D7EFD9308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5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2317 -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845307" y="1514118"/>
            <a:ext cx="4956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tortoise _______ run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6626974" y="300427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3493604" y="3075056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2E448B-63CE-4C03-BB63-C38D7EFD9308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2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2317 -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823122" y="1581237"/>
            <a:ext cx="4525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frog _______ jump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3607915" y="300668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6521726" y="3006680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7C912DF-E999-4A1E-8626-ABFBC302C41C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9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07708 -0.2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1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841271" y="1581237"/>
            <a:ext cx="4104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lion _______ run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3607915" y="300668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6521726" y="3006680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D23F007-66BD-4F2E-8DF7-A2C628C08CC9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1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07708 -0.2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1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везда: 32 точки 13">
            <a:extLst>
              <a:ext uri="{FF2B5EF4-FFF2-40B4-BE49-F238E27FC236}">
                <a16:creationId xmlns:a16="http://schemas.microsoft.com/office/drawing/2014/main" id="{FF9E94A6-5735-4B3B-9AFD-56F2741A25C9}"/>
              </a:ext>
            </a:extLst>
          </p:cNvPr>
          <p:cNvSpPr/>
          <p:nvPr/>
        </p:nvSpPr>
        <p:spPr>
          <a:xfrm>
            <a:off x="3397275" y="2609942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32 точки 6">
            <a:extLst>
              <a:ext uri="{FF2B5EF4-FFF2-40B4-BE49-F238E27FC236}">
                <a16:creationId xmlns:a16="http://schemas.microsoft.com/office/drawing/2014/main" id="{E2B94A2A-D4C6-4941-A6C3-0BB8952DA571}"/>
              </a:ext>
            </a:extLst>
          </p:cNvPr>
          <p:cNvSpPr/>
          <p:nvPr/>
        </p:nvSpPr>
        <p:spPr>
          <a:xfrm>
            <a:off x="6425396" y="2541565"/>
            <a:ext cx="1688518" cy="1638115"/>
          </a:xfrm>
          <a:prstGeom prst="star32">
            <a:avLst>
              <a:gd name="adj" fmla="val 376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5B440-8B0E-4A23-8921-D4F8DAF5171C}"/>
              </a:ext>
            </a:extLst>
          </p:cNvPr>
          <p:cNvSpPr txBox="1"/>
          <p:nvPr/>
        </p:nvSpPr>
        <p:spPr>
          <a:xfrm>
            <a:off x="2841271" y="1581237"/>
            <a:ext cx="4425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 parrot _______ fly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1992C-9E20-479B-9B94-A11BE1F30CB8}"/>
              </a:ext>
            </a:extLst>
          </p:cNvPr>
          <p:cNvSpPr txBox="1"/>
          <p:nvPr/>
        </p:nvSpPr>
        <p:spPr>
          <a:xfrm>
            <a:off x="3607915" y="3006680"/>
            <a:ext cx="1285361" cy="7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A9AE-5AA7-46FC-997A-1F7E2E769CBD}"/>
              </a:ext>
            </a:extLst>
          </p:cNvPr>
          <p:cNvSpPr txBox="1"/>
          <p:nvPr/>
        </p:nvSpPr>
        <p:spPr>
          <a:xfrm>
            <a:off x="6521726" y="3006680"/>
            <a:ext cx="149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92D1AA-4CF9-44C2-9781-8F089D5A61EE}"/>
              </a:ext>
            </a:extLst>
          </p:cNvPr>
          <p:cNvGrpSpPr/>
          <p:nvPr/>
        </p:nvGrpSpPr>
        <p:grpSpPr>
          <a:xfrm>
            <a:off x="3067880" y="-458480"/>
            <a:ext cx="3691568" cy="2171700"/>
            <a:chOff x="3067880" y="-458480"/>
            <a:chExt cx="3691568" cy="21717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F24DF8-12E6-4DD8-80B2-AF3E8315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1544">
              <a:off x="4378198" y="-458480"/>
              <a:ext cx="2381250" cy="2171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504F1-27AF-4BDB-ACBB-9BAD702CE922}"/>
                </a:ext>
              </a:extLst>
            </p:cNvPr>
            <p:cNvSpPr txBox="1"/>
            <p:nvPr/>
          </p:nvSpPr>
          <p:spPr>
            <a:xfrm>
              <a:off x="3067880" y="738456"/>
              <a:ext cx="158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Great!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2E32B8-1FD6-40D1-AF88-EC3F91C6FA8F}"/>
              </a:ext>
            </a:extLst>
          </p:cNvPr>
          <p:cNvSpPr/>
          <p:nvPr/>
        </p:nvSpPr>
        <p:spPr>
          <a:xfrm>
            <a:off x="11195222" y="6474941"/>
            <a:ext cx="996778" cy="383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3 0.00602 L 0.10351 -0.2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10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108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Евграфова</dc:creator>
  <cp:lastModifiedBy>Елена Евграфова</cp:lastModifiedBy>
  <cp:revision>14</cp:revision>
  <dcterms:created xsi:type="dcterms:W3CDTF">2019-07-03T13:12:12Z</dcterms:created>
  <dcterms:modified xsi:type="dcterms:W3CDTF">2019-07-04T16:40:34Z</dcterms:modified>
</cp:coreProperties>
</file>