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1. works / he / the / in / building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3571876"/>
            <a:ext cx="4076700" cy="313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5000" dirty="0" smtClean="0"/>
              <a:t>2</a:t>
            </a:r>
            <a:r>
              <a:rPr lang="en-US" sz="5000" dirty="0" smtClean="0"/>
              <a:t>. on / lives / Green Street / he</a:t>
            </a:r>
            <a:endParaRPr lang="ru-RU" sz="5000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3743325"/>
            <a:ext cx="4086225" cy="311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5000" dirty="0" smtClean="0"/>
          </a:p>
          <a:p>
            <a:pPr>
              <a:buNone/>
            </a:pPr>
            <a:r>
              <a:rPr lang="en-US" sz="5000" dirty="0" smtClean="0"/>
              <a:t>3</a:t>
            </a:r>
            <a:r>
              <a:rPr lang="en-US" sz="5000" dirty="0" smtClean="0"/>
              <a:t>. park / plays / she / in / the</a:t>
            </a:r>
            <a:endParaRPr lang="ru-RU" sz="5000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84" y="3571876"/>
            <a:ext cx="4133850" cy="310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5000" dirty="0" smtClean="0"/>
          </a:p>
          <a:p>
            <a:pPr>
              <a:buNone/>
            </a:pPr>
            <a:r>
              <a:rPr lang="en-US" sz="5000" dirty="0" smtClean="0"/>
              <a:t>4</a:t>
            </a:r>
            <a:r>
              <a:rPr lang="en-US" sz="5000" dirty="0" smtClean="0"/>
              <a:t>. the / flat / in / lives / she</a:t>
            </a:r>
            <a:endParaRPr lang="ru-RU" sz="5000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84" y="3429000"/>
            <a:ext cx="4086225" cy="3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5000" dirty="0" smtClean="0"/>
          </a:p>
          <a:p>
            <a:pPr>
              <a:buNone/>
            </a:pPr>
            <a:r>
              <a:rPr lang="en-US" sz="5000" dirty="0" smtClean="0"/>
              <a:t>5</a:t>
            </a:r>
            <a:r>
              <a:rPr lang="en-US" sz="5000" dirty="0" smtClean="0"/>
              <a:t>. she / ice cream / eats / restaurant / the / in</a:t>
            </a:r>
            <a:endParaRPr lang="ru-RU" sz="5000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8926" y="4095840"/>
            <a:ext cx="3643338" cy="2762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5000" dirty="0" smtClean="0"/>
              <a:t>6. in / shop / the / she / works</a:t>
            </a:r>
            <a:endParaRPr lang="ru-RU" sz="5000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2643182"/>
            <a:ext cx="409575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4500" dirty="0" smtClean="0"/>
          </a:p>
          <a:p>
            <a:pPr>
              <a:buNone/>
            </a:pPr>
            <a:r>
              <a:rPr lang="en-US" sz="4500" dirty="0" smtClean="0"/>
              <a:t>7</a:t>
            </a:r>
            <a:r>
              <a:rPr lang="en-US" sz="4500" dirty="0" smtClean="0"/>
              <a:t>. plays / she / garden / in / the</a:t>
            </a:r>
            <a:endParaRPr lang="ru-RU" sz="4500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4" y="3771900"/>
            <a:ext cx="4105275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5000" dirty="0" smtClean="0"/>
          </a:p>
          <a:p>
            <a:pPr>
              <a:buNone/>
            </a:pPr>
            <a:r>
              <a:rPr lang="en-US" sz="5000" dirty="0" smtClean="0"/>
              <a:t>8</a:t>
            </a:r>
            <a:r>
              <a:rPr lang="en-US" sz="5000" dirty="0" smtClean="0"/>
              <a:t>. house / in / lives / the / he </a:t>
            </a:r>
            <a:endParaRPr lang="ru-RU" sz="5000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3429000"/>
            <a:ext cx="4105275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90</Words>
  <PresentationFormat>Экран (4:3)</PresentationFormat>
  <Paragraphs>15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1. works / he / the / in / building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works / he / the / in / building </dc:title>
  <dc:creator>Семья Кокины</dc:creator>
  <cp:lastModifiedBy>Семья Кокины</cp:lastModifiedBy>
  <cp:revision>1</cp:revision>
  <dcterms:created xsi:type="dcterms:W3CDTF">2021-07-20T06:20:43Z</dcterms:created>
  <dcterms:modified xsi:type="dcterms:W3CDTF">2021-07-20T06:55:38Z</dcterms:modified>
</cp:coreProperties>
</file>