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>
      <p:cViewPr varScale="1">
        <p:scale>
          <a:sx n="102" d="100"/>
          <a:sy n="102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628A-4525-4276-AD29-18EFFEECFD5B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B046-FB05-45A7-8305-AEB17B14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628A-4525-4276-AD29-18EFFEECFD5B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B046-FB05-45A7-8305-AEB17B14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628A-4525-4276-AD29-18EFFEECFD5B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B046-FB05-45A7-8305-AEB17B14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628A-4525-4276-AD29-18EFFEECFD5B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B046-FB05-45A7-8305-AEB17B14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628A-4525-4276-AD29-18EFFEECFD5B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B046-FB05-45A7-8305-AEB17B14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628A-4525-4276-AD29-18EFFEECFD5B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B046-FB05-45A7-8305-AEB17B14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628A-4525-4276-AD29-18EFFEECFD5B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B046-FB05-45A7-8305-AEB17B14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628A-4525-4276-AD29-18EFFEECFD5B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B046-FB05-45A7-8305-AEB17B14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628A-4525-4276-AD29-18EFFEECFD5B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B046-FB05-45A7-8305-AEB17B14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628A-4525-4276-AD29-18EFFEECFD5B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B046-FB05-45A7-8305-AEB17B14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628A-4525-4276-AD29-18EFFEECFD5B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B046-FB05-45A7-8305-AEB17B14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628A-4525-4276-AD29-18EFFEECFD5B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EB046-FB05-45A7-8305-AEB17B14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-315416"/>
            <a:ext cx="9721080" cy="2331690"/>
          </a:xfrm>
        </p:spPr>
        <p:txBody>
          <a:bodyPr>
            <a:noAutofit/>
          </a:bodyPr>
          <a:lstStyle/>
          <a:p>
            <a:r>
              <a:rPr lang="en-US" sz="11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Present Simple</a:t>
            </a:r>
            <a:endParaRPr lang="ru-RU" sz="11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http://caschools.us/Websites/caschools/images/surprise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16832"/>
            <a:ext cx="2592288" cy="2513972"/>
          </a:xfrm>
          <a:prstGeom prst="rect">
            <a:avLst/>
          </a:prstGeom>
          <a:noFill/>
        </p:spPr>
      </p:pic>
      <p:pic>
        <p:nvPicPr>
          <p:cNvPr id="1032" name="Picture 8" descr="https://s-media-cache-ak0.pinimg.com/736x/fd/70/94/fd70948dcffc9c927ca5e532432c49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1824203" cy="2736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4" name="Picture 10" descr="http://www.theoilersrig.com/wp-content/uploads/2015/03/surpri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28800"/>
            <a:ext cx="2664296" cy="1998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6" name="Picture 12" descr="http://picsfab.com/download/image/71750/1280x1024_funny-surprised-kitty-porazhennyij-humor-amazed-c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844824"/>
            <a:ext cx="2502278" cy="20018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8" name="Picture 14" descr="http://i.imgur.com/G2osYh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592288" cy="1944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40" name="Picture 16" descr="https://freedomborn.files.wordpress.com/2013/01/surprised-dog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509120"/>
            <a:ext cx="3528392" cy="21485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2132856"/>
            <a:ext cx="356388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takes light just 8 minutes from the sun to your eyes.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 descr="http://www.pnnl.gov/science/images/highlights/atmospheric/clouds-sun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072191" cy="33843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96136" y="548680"/>
            <a:ext cx="2890837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True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2534" name="Picture 6" descr="http://lirema.com/wp-content/uploads/2012/11/Lirema-Eye-Clinic-Eyes-Protection-From-Direct-Sunligh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5040560" cy="2381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61037"/>
            <a:ext cx="9396536" cy="896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Elephants eat with the help of their noses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webdesignerfan.com/wp-content/uploads/2013/06/Elephant3-500x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762500" cy="3571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7652" name="Picture 4" descr="http://s3.amazonaws.com/digitaltrends-uploads-prod/2013/10/baby-eleph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816424" cy="25456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7654" name="Picture 6" descr="http://elephantfacts.net/thecontent/images/2014/01/Elephant%20ea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20688"/>
            <a:ext cx="3168352" cy="2202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4475163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True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7529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 can see the Great Wall of China from space.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www.china-mike.com/wp-content/uploads/2010/07/great-wall-chi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128792" cy="42257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FALSE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://www.cruise.co.uk/news/wp-content/uploads/sites/131/2015/06/Great-wall-of-china-urban-legend-900x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640960" cy="56166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liveanimalslist.com/reptiles/images/chameleon-sitting-on-tree-bra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6302238" cy="3456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980729"/>
            <a:ext cx="9324528" cy="20162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Chameleons change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communicate with other chameleons.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www.buzzarelo.com/wp-content/uploads/2015/03/Jeth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4686"/>
            <a:ext cx="4418627" cy="29526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True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556792"/>
            <a:ext cx="3816424" cy="12527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on the continent of Africa speak more than 1,000 different languages.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 descr="http://al-photos.s3.amazonaws.com/cc53277a-f2a6-44a4-b831-2d75992c8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5184576" cy="32403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5606" name="Picture 6" descr="http://www.nastol.com.ua/pic/201112/2560x1440/nastol.com.ua-12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5248582" cy="2952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275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True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836712"/>
            <a:ext cx="8229600" cy="748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cat likes water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197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FALSE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Picture 2" descr="http://r.ddmcdn.com/s_f/o_1/APL/uploads/2014/10/do-cats-really-hate-water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600400" cy="22780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6628" name="Picture 4" descr="http://cdn.emgn.com/wp-content/uploads/2014/05/Wet-Cat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894900" cy="37444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6630" name="Picture 6" descr="http://static.shop033.com/resources/18/160536/Image/0219_KCLO_SwimCa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4032448" cy="26835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6632" name="Picture 8" descr="http://i.dailymail.co.uk/i/pix/2014/06/19/article-0-1EE94FD900000578-631_634x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864860"/>
            <a:ext cx="4536504" cy="30124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6634" name="Picture 10" descr="http://newswatch.nationalgeographic.com/files/2013/08/22.-leopards-leap-chad-cocking-600x3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778239"/>
            <a:ext cx="4680519" cy="2886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0" y="692696"/>
            <a:ext cx="93245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cats enjoy water and swim, play, hunt and even fish in rivers and streams.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396536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7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CONGRATULATIONS!!!</a:t>
            </a:r>
            <a:endParaRPr lang="ru-RU" sz="7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4" name="Picture 2" descr="http://www.highexpectationsballoons.com/portals/13/balloon_stock_png_by_mysticmorning-d3kdoy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04864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swi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320480" cy="4680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9702" name="Picture 6" descr="swi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320480" cy="4680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63688" y="332656"/>
            <a:ext cx="6074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photo is real?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photo is real?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swi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320480" cy="43204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24" name="Picture 4" descr="swi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320480" cy="43204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wi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4392488" cy="43924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photo is real?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Picture 4" descr="swi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392488" cy="43924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FALSE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3"/>
            <a:ext cx="8964488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octopus has two hearts.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blogs.smithsonianmag.com/smartnews/files/2013/08/octopus-1024x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5204907" cy="3456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2" name="Picture 4" descr="http://www.bobgarontraining.com/wp-content/uploads/2013/02/2-red-he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56992"/>
            <a:ext cx="3252361" cy="244827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628800"/>
            <a:ext cx="89644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 octopus has </a:t>
            </a: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hree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hearts.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wi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4320480" cy="43924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photo is real?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4" descr="swi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392488" cy="43924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Штриховая стрелка вправо 6">
            <a:hlinkClick r:id="rId4" action="ppaction://hlinksldjump"/>
          </p:cNvPr>
          <p:cNvSpPr/>
          <p:nvPr/>
        </p:nvSpPr>
        <p:spPr>
          <a:xfrm>
            <a:off x="4139952" y="6237312"/>
            <a:ext cx="648072" cy="504056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779912" cy="1872208"/>
          </a:xfrm>
        </p:spPr>
        <p:txBody>
          <a:bodyPr>
            <a:normAutofit/>
          </a:bodyPr>
          <a:lstStyle/>
          <a:p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True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844824"/>
            <a:ext cx="4355976" cy="18287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more stars in the universe than sand on all the world’s beaches.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globe-views.com/dcim/dreams/stars/star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567016"/>
            <a:ext cx="4968551" cy="31743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5366" name="Picture 6" descr="http://7-themes.com/data_images/out/42/6914586-sand-beach-footpri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6652"/>
            <a:ext cx="4896544" cy="30603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FALSE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45224"/>
            <a:ext cx="8229600" cy="1612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Lightning never strikes in the same place twice.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http://www.nssl.noaa.gov/education/svrwx101/lightning/img/wikicommons_Atlanta_Lightning_Strike_ed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610475" cy="44386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Lightning can strike any location more than once. 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748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Goldfish only have a memory of three seconds.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http://cf.ltkcdn.net/small-pets/images/slide/130952-847x567r1-Ordinary-gold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6198008" cy="4149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FALSE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can remember things for up to five months.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45224"/>
            <a:ext cx="8229600" cy="12527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fingernails and hair continue growing after you die.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www.prevention.com/sites/prevention.com/files/styles/slideshow-desktop/public/static/00-manicure-TS-134112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752528" cy="35643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8436" name="Picture 4" descr="https://s-media-cache-ak0.pinimg.com/736x/04/de/5a/04de5aacc5908e8a3d314d110625a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2736304" cy="38497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FALSE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86916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hair and nails do not continue to grow after you die; it's all optical illusion. 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748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sleep with their eyes open.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pctrs.network.hu/clubpicture/3/2/2/_/szinpompas_halak_a_vorostengerbenegyiptom_partjainal_322033_7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24944"/>
            <a:ext cx="4896544" cy="36724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484" name="Picture 4" descr="http://farm4.static.flickr.com/3537/3620997585_66118955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355327" cy="29006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True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377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FALSE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382676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fifth planet away from the sun in the solar system is Mars.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s://upload.wikimedia.org/wikipedia/commons/thumb/3/36/Mars_Valles_Marineris_EDIT.jpg/800px-Mars_Valles_Marineris_E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340768"/>
            <a:ext cx="4752528" cy="4752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3314" name="Picture 2" descr="http://planetfacts.org/wp-content/uploads/2011/03/solar-syst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005" y="1124744"/>
            <a:ext cx="8685475" cy="51845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532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Hawaii is part of the United States.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img0.mxstatic.com/wallpapers/5314e2794404342f45cefbecc12ed0cc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776864" cy="43744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True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237</Words>
  <Application>Microsoft Macintosh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Present Simple</vt:lpstr>
      <vt:lpstr>FALSE</vt:lpstr>
      <vt:lpstr>True</vt:lpstr>
      <vt:lpstr>FALSE</vt:lpstr>
      <vt:lpstr>FALSE</vt:lpstr>
      <vt:lpstr>FALSE</vt:lpstr>
      <vt:lpstr>True</vt:lpstr>
      <vt:lpstr>FALSE</vt:lpstr>
      <vt:lpstr>True</vt:lpstr>
      <vt:lpstr>True</vt:lpstr>
      <vt:lpstr>True</vt:lpstr>
      <vt:lpstr>FALSE</vt:lpstr>
      <vt:lpstr>True</vt:lpstr>
      <vt:lpstr>True</vt:lpstr>
      <vt:lpstr>FALSE</vt:lpstr>
      <vt:lpstr>PowerPoint Presentation</vt:lpstr>
      <vt:lpstr>PowerPoint Presentation</vt:lpstr>
      <vt:lpstr>Which photo is real?</vt:lpstr>
      <vt:lpstr>Which photo is real?</vt:lpstr>
      <vt:lpstr>Which photo is real?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Юленька</dc:creator>
  <cp:lastModifiedBy>Microsoft Office User</cp:lastModifiedBy>
  <cp:revision>28</cp:revision>
  <dcterms:created xsi:type="dcterms:W3CDTF">2015-10-04T17:22:02Z</dcterms:created>
  <dcterms:modified xsi:type="dcterms:W3CDTF">2019-11-24T13:48:22Z</dcterms:modified>
</cp:coreProperties>
</file>