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0060E-24A6-4DF7-B1D2-8C68E62815AF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48B74-A655-4574-9FCF-8C6808B0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1 asks Student 2: Were you in the forest yesterday? Then the teacher clicks the “space” on the keyboard and the picture appears. If Student 2 sees the forest, he says Yes, I was. If he sees another picture, he says No, I wasn’t.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48B74-A655-4574-9FCF-8C6808B0A8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ru/url?sa=i&amp;rct=j&amp;q=&amp;esrc=s&amp;source=images&amp;cd=&amp;cad=rja&amp;uact=8&amp;ved=0ahUKEwjlqaDdsvDYAhUMiSwKHc4uB_QQjRwIBw&amp;url=https://www.shutterstock.com/video/clip-8048416-stock-footage-the-boat-pulls-girl-on-a-parachute-over-the-sea-animation-cartoon.html&amp;psig=AOvVaw0sz5Gx-LHWy6g1GjVQCBB1&amp;ust=151687630470316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sa=i&amp;rct=j&amp;q=&amp;esrc=s&amp;source=images&amp;cd=&amp;cad=rja&amp;uact=8&amp;ved=0ahUKEwj_iv30svDYAhVMiaYKHeqUAGcQjRwIBw&amp;url=http://www.vector-eps.com/kids-playing-on-beach-vector-cartoons/&amp;psig=AOvVaw0l4TZn-FQwSubWQ_7MLXc-&amp;ust=151687635362247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ru/url?sa=i&amp;rct=j&amp;q=&amp;esrc=s&amp;source=images&amp;cd=&amp;cad=rja&amp;uact=8&amp;ved=0ahUKEwijlJ_Xs_DYAhUGCSwKHfvtD-4QjRwIBw&amp;url=https://02varvara.wordpress.com/2011/03/17/metropolitan-hilarion-alfeyev-of-volokolamsk-ended-his-working-visit-to-the-usa/01-airliner-airplane-cartoon/&amp;psig=AOvVaw1l9iSWiP9q5o_XhcO5WhE-&amp;ust=151687655608980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ru/url?sa=i&amp;rct=j&amp;q=&amp;esrc=s&amp;source=images&amp;cd=&amp;cad=rja&amp;uact=8&amp;ved=0ahUKEwjj6qnmtfDYAhUC1iwKHU4QDn4QjRwIBw&amp;url=https://www.lego.com/en-us/disney&amp;psig=AOvVaw0qDw4AWx78tjtZq2YX5Yz5&amp;ust=151687708002047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ru/url?sa=i&amp;rct=j&amp;q=&amp;esrc=s&amp;source=images&amp;cd=&amp;cad=rja&amp;uact=8&amp;ved=0ahUKEwjhobiyt_DYAhUkiaYKHT6vBdYQjRwIBw&amp;url=http://meskimencartoonblog.blogspot.com/2009/10/cartoon-caption-contest-fall-2009.html&amp;psig=AOvVaw0QvmPfPlB0_8TOg7XheoHq&amp;ust=151687755664850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ru/url?sa=i&amp;rct=j&amp;q=&amp;esrc=s&amp;source=images&amp;cd=&amp;cad=rja&amp;uact=8&amp;ved=0ahUKEwi6sIzet_DYAhUFkiwKHS-RBugQjRwIBw&amp;url=https://forums.artrage.com/showthread.php?42149-Attic&amp;psig=AOvVaw1pnGEVjjmy0ddOgPRpHWh8&amp;ust=151687764871344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ru/url?sa=i&amp;rct=j&amp;q=&amp;esrc=s&amp;source=images&amp;cd=&amp;cad=rja&amp;uact=8&amp;ved=0ahUKEwiN6LKUuPDYAhUthaYKHUxRAdwQjRwIBw&amp;url=https://www.puzzlewarehouse.com/A-Trip-to-the-Zoo-Find-the-Difference-59623cob.html&amp;psig=AOvVaw3BdzekI65fCY6yt2bgUoCf&amp;ust=151687775971781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ru/url?sa=i&amp;rct=j&amp;q=&amp;esrc=s&amp;source=images&amp;cd=&amp;cad=rja&amp;uact=8&amp;ved=&amp;url=https://depositphotos.com/13984467/stock-illustration-cartoon-cat-in-jail.html&amp;psig=AOvVaw3kff-hOUM3_fTvMxU68nIk&amp;ust=151687782057565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oogle.ru/url?sa=i&amp;rct=j&amp;q=&amp;esrc=s&amp;source=images&amp;cd=&amp;cad=rja&amp;uact=8&amp;ved=0ahUKEwi4_cCXufDYAhWMFCwKHd2KDSYQjRwIBw&amp;url=http://www.prank-monkey-jokes.com/shower_pranks.html&amp;psig=AOvVaw0KAFjfVs_RiKUCfA8m6SZ2&amp;ust=151687803059600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ru/url?sa=i&amp;rct=j&amp;q=&amp;esrc=s&amp;source=images&amp;cd=&amp;cad=rja&amp;uact=8&amp;ved=0ahUKEwjE4c65sfDYAhXE2CwKHd5sBCwQjRwIBw&amp;url=https://www.youtube.com/watch?v=oWAC0Nd09Fg&amp;psig=AOvVaw1mx6kUDItqYH6MfwhIDM_2&amp;ust=151687596234092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rct=j&amp;q=&amp;esrc=s&amp;source=images&amp;cd=&amp;cad=rja&amp;uact=8&amp;ved=0ahUKEwi5ocfZsfDYAhWTOSwKHWSuDP0QjRwIBw&amp;url=http://clipart-library.com/shopping-center-cliparts.html&amp;psig=AOvVaw1DwpFt-XgiFoJlWhsDPhzE&amp;ust=15168760264772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ru/url?sa=i&amp;rct=j&amp;q=&amp;esrc=s&amp;source=images&amp;cd=&amp;cad=rja&amp;uact=8&amp;ved=0ahUKEwjV3f-FsvDYAhVGEywKHS2FCjkQjRwIBw&amp;url=http://blog.bigfatwhale.com/tag/banks/&amp;psig=AOvVaw29kfAl5BP6Ci1WL1kA7w27&amp;ust=151687609906059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/>
          <a:lstStyle/>
          <a:p>
            <a:r>
              <a:rPr lang="en-US" dirty="0" smtClean="0"/>
              <a:t>in the forest yesterday?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57628"/>
            <a:ext cx="8715404" cy="30003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 descr="https://pbs.twimg.com/media/C5RcWsTWYAMc4DC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tower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8674" name="Picture 2" descr="https://www.seekpng.com/png/detail/967-9676037_torre-de-rapunzel-png-imagenes-de-rapunzel-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42804"/>
            <a:ext cx="4037017" cy="5115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supermarket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3554" name="Picture 2" descr="Картинки по запросу in the sea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7793"/>
            <a:ext cx="9144000" cy="515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school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4578" name="Picture 2" descr="Картинки по запросу in the beach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5" y="2348880"/>
            <a:ext cx="9078765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Picture 2" descr="https://images-wixmp-ed30a86b8c4ca887773594c2.wixmp.com/f/26846d88-546a-4180-a5ae-14e911939398/d10xb3o-076e0f7b-de2a-4ca6-a63d-34a85e78675c.jpg/v1/fill/w_800,h_1147,q_75,strp/monkey_on_the_tree_by_tawfi2.jpg?token=eyJ0eXAiOiJKV1QiLCJhbGciOiJIUzI1NiJ9.eyJpc3MiOiJ1cm46YXBwOjdlMGQxODg5ODIyNjQzNzNhNWYwZDQxNWVhMGQyNmUwIiwic3ViIjoidXJuOmFwcDo3ZTBkMTg4OTgyMjY0MzczYTVmMGQ0MTVlYTBkMjZlMCIsImF1ZCI6WyJ1cm46c2VydmljZTppbWFnZS5vcGVyYXRpb25zIl0sIm9iaiI6W1t7InBhdGgiOiIvZi8yNjg0NmQ4OC01NDZhLTQxODAtYTVhZS0xNGU5MTE5MzkzOTgvZDEweGIzby0wNzZlMGY3Yi1kZTJhLTRjYTYtYTYzZC0zNGE4NWU3ODY3NWMuanBnIiwid2lkdGgiOiI8PTgwMCIsImhlaWdodCI6Ijw9MTE0NyJ9XV19.f5EBvywvR9k2KtVYza42OQkhkyS0UWqPXnjKQTIPX-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736"/>
            <a:ext cx="3929090" cy="563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space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4578" name="Picture 2" descr="https://n-dt.chel.muzkult.ru/media/2021/05/26/1301393421/Kosmos_dlya_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47311"/>
            <a:ext cx="7061121" cy="4910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plane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7650" name="Picture 2" descr="Картинки по запросу in the plane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6247026" cy="4685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tree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2530" name="Picture 2" descr="https://media.istockphoto.com/vectors/helicopter-flight-vector-id525235820?k=6&amp;m=525235820&amp;s=612x612&amp;w=0&amp;h=El4db7YLkXGYA7mvI-qtoo-KZz3lw_3SKz8gnAdJQPI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66874"/>
            <a:ext cx="5829300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bed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1506" name="Picture 2" descr="https://st4.depositphotos.com/20524830/26064/i/450/depositphotos_260649402-stock-photo-single-hand-drawn-cartoon-b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43049"/>
            <a:ext cx="5715000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market square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0482" name="Picture 2" descr="https://library.kissclipart.com/20181218/evq/kissclipart-market-cartoon-clipart-stock-photography-marketpla-365d579e08bf05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table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387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cinema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02" name="Picture 2" descr="https://s3-eu-west-1.amazonaws.com/uploads.playbaamboozle.com/uploads/images/27590/1605663385_5224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9435"/>
            <a:ext cx="8988425" cy="490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gym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8434" name="Picture 2" descr="https://ak.picdn.net/shutterstock/videos/12264143/thumb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451"/>
            <a:ext cx="9144000" cy="5151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café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7410" name="Picture 2" descr="https://geoparkinillustration.files.wordpress.com/2017/05/streetscene_detail_2.jpg?w=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29"/>
            <a:ext cx="5357850" cy="464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forest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34818" name="Picture 2" descr="Картинки по запросу on the castle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8354"/>
            <a:ext cx="9144000" cy="5149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rocket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26939"/>
            <a:ext cx="5072098" cy="533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cellar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36866" name="Picture 2" descr="Картинки по запросу in the cellar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6031002" cy="4658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living room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37890" name="Picture 2" descr="Картинки по запросу in the attic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636" y="2071678"/>
            <a:ext cx="6791701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park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429420" cy="478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space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39938" name="Picture 2" descr="Картинки по запросу in the zoo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85926"/>
            <a:ext cx="6715140" cy="442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hospital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64" name="Picture 4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56675"/>
            <a:ext cx="5166336" cy="530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swimming pool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9218" name="Picture 2" descr="https://s3.amazonaws.com/wp-agilitysquared/backyardoasis/wp-content/uploads/2019/05/dreamstime_l_3685688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44050"/>
            <a:ext cx="8501090" cy="511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playground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36868" name="Picture 4" descr="https://static.vecteezy.com/system/resources/previews/000/159/176/original/vector-jungle-gym-for-k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6144"/>
            <a:ext cx="7929586" cy="514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toilet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8194" name="Picture 2" descr="https://pbs.twimg.com/media/EPjpxvfX4AA7Tl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9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café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4034" name="Picture 2" descr="Картинки по запросу in the shower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71612"/>
            <a:ext cx="4162214" cy="4819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bed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6146" name="Picture 2" descr="https://cdn-images-1.medium.com/max/2000/1*BDNJGCqXKFFsQ10PfCz9d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1607323"/>
            <a:ext cx="10501354" cy="5250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gyroscope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5122" name="AutoShape 2" descr="https://img.mookittyfindsahome.com/1820-_-1214-_-85-_-media1.thehungryjpeg.com/thumbs2/ori_3752733_jk48dnfbkb41q6oj0fintvkiph0l24x0jnxj70d2_teen-girl-on-hoverboard-vector-riding-on-gyro-scooter-one-wheel-electric-self-balancing-scooter-positive-person-isolated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g.mookittyfindsahome.com/1820-_-1214-_-85-_-media1.thehungryjpeg.com/thumbs2/ori_3752733_jk48dnfbkb41q6oj0fintvkiph0l24x0jnxj70d2_teen-girl-on-hoverboard-vector-riding-on-gyro-scooter-one-wheel-electric-self-balancing-scooter-positive-person-isolated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img.mookittyfindsahome.com/1820-_-1214-_-85-_-media1.thehungryjpeg.com/thumbs2/ori_3752733_jk48dnfbkb41q6oj0fintvkiph0l24x0jnxj70d2_teen-girl-on-hoverboard-vector-riding-on-gyro-scooter-one-wheel-electric-self-balancing-scooter-positive-person-isolated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85926"/>
            <a:ext cx="3571900" cy="459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scooter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098" name="Picture 2" descr="http://pic.90sjimg.com/design/01/44/78/76/59477649e2d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56274"/>
            <a:ext cx="6292922" cy="510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cinema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34818" name="Picture 2" descr="https://webstockreview.net/images/cinema-clipart-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806" y="1590229"/>
            <a:ext cx="8654194" cy="5267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plane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33794" name="Picture 2" descr="https://assets.website-files.com/5b75a70fbfd91977ea5d0c31/5b8a1292012ec331c7c5c92f_the-history-of-the-myers-cockta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56" y="1428736"/>
            <a:ext cx="8031533" cy="5157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supermarket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 </a:t>
            </a:r>
            <a:endParaRPr lang="ru-RU" dirty="0"/>
          </a:p>
        </p:txBody>
      </p:sp>
      <p:pic>
        <p:nvPicPr>
          <p:cNvPr id="18434" name="Picture 2" descr="Картинки по запросу in the supermarket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7325844" cy="412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swimming pool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9458" name="Picture 2" descr="Картинки по запросу in the shopping centre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0869"/>
            <a:ext cx="9144000" cy="480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garden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0482" name="Picture 2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928802"/>
            <a:ext cx="5529796" cy="445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library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9698" name="Picture 2" descr="https://acb.alchevsk.su/wp-content/uploads/%D0%B1%D0%B8%D0%B1%D0%BB%D0%B8%D0%BE%D1%82%D0%B5%D0%BA%D0%B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45091"/>
            <a:ext cx="5143536" cy="4912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229</Words>
  <Application>Microsoft Office PowerPoint</Application>
  <PresentationFormat>Экран (4:3)</PresentationFormat>
  <Paragraphs>255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in the forest yesterday?</vt:lpstr>
      <vt:lpstr>at the cinema yesterday?</vt:lpstr>
      <vt:lpstr>on the playground yesterday?</vt:lpstr>
      <vt:lpstr>at the cinema yesterday?</vt:lpstr>
      <vt:lpstr>on the plane yesterday?</vt:lpstr>
      <vt:lpstr>in the supermarket yesterday?</vt:lpstr>
      <vt:lpstr>in the swimming pool yesterday?</vt:lpstr>
      <vt:lpstr>in the garden yesterday?</vt:lpstr>
      <vt:lpstr>in the library yesterday?</vt:lpstr>
      <vt:lpstr>in the tower yesterday?</vt:lpstr>
      <vt:lpstr>in the supermarket yesterday?</vt:lpstr>
      <vt:lpstr>at school yesterday?</vt:lpstr>
      <vt:lpstr>at home yesterday?</vt:lpstr>
      <vt:lpstr>in the space yesterday?</vt:lpstr>
      <vt:lpstr>on the plane yesterday?</vt:lpstr>
      <vt:lpstr>in the tree yesterday?</vt:lpstr>
      <vt:lpstr>under the bed yesterday?</vt:lpstr>
      <vt:lpstr>on the market square yesterday?</vt:lpstr>
      <vt:lpstr>under the table yesterday?</vt:lpstr>
      <vt:lpstr>in the gym yesterday?</vt:lpstr>
      <vt:lpstr>in the café yesterday?</vt:lpstr>
      <vt:lpstr>in the forest yesterday?</vt:lpstr>
      <vt:lpstr>in the rocket yesterday?</vt:lpstr>
      <vt:lpstr>in the cellar yesterday?</vt:lpstr>
      <vt:lpstr>in the living room yesterday?</vt:lpstr>
      <vt:lpstr>in the park yesterday?</vt:lpstr>
      <vt:lpstr>in the space yesterday?</vt:lpstr>
      <vt:lpstr>in hospital yesterday?</vt:lpstr>
      <vt:lpstr>in the swimming pool yesterday?</vt:lpstr>
      <vt:lpstr>in the toilet yesterday?</vt:lpstr>
      <vt:lpstr>in the café yesterday?</vt:lpstr>
      <vt:lpstr>under the bed yesterday?</vt:lpstr>
      <vt:lpstr>on the gyroscope yesterday?</vt:lpstr>
      <vt:lpstr>on the scooter yesterday?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17</cp:revision>
  <dcterms:created xsi:type="dcterms:W3CDTF">2018-01-24T10:11:38Z</dcterms:created>
  <dcterms:modified xsi:type="dcterms:W3CDTF">2021-09-02T12:14:21Z</dcterms:modified>
</cp:coreProperties>
</file>