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9" r:id="rId5"/>
    <p:sldId id="260" r:id="rId6"/>
    <p:sldId id="258" r:id="rId7"/>
    <p:sldId id="261" r:id="rId8"/>
    <p:sldId id="264" r:id="rId9"/>
    <p:sldId id="265" r:id="rId10"/>
    <p:sldId id="263" r:id="rId11"/>
    <p:sldId id="262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968164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6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170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79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51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350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575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856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2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091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35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" name="click.wav"/>
          </p:stSnd>
        </p:sndAc>
      </p:transition>
    </mc:Choice>
    <mc:Fallback xmlns="">
      <p:transition>
        <p:sndAc>
          <p:stSnd>
            <p:snd r:embed="rId3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D3EED-802D-4BD1-97A0-A730B32B751E}" type="datetimeFigureOut">
              <a:rPr lang="es-ES" smtClean="0"/>
              <a:t>04/05/2014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506C1-E72F-49EB-8BD2-9AC936DA7D4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983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13" name="click.wav"/>
          </p:stSnd>
        </p:sndAc>
      </p:transition>
    </mc:Choice>
    <mc:Fallback xmlns="">
      <p:transition>
        <p:sndAc>
          <p:stSnd>
            <p:snd r:embed="rId14" name="click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microsoft.com/office/2007/relationships/hdphoto" Target="../media/hdphoto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audio" Target="../media/audio1.wav"/><Relationship Id="rId5" Type="http://schemas.openxmlformats.org/officeDocument/2006/relationships/image" Target="../media/image3.png"/><Relationship Id="rId10" Type="http://schemas.microsoft.com/office/2007/relationships/hdphoto" Target="../media/hdphoto2.wdp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13" Type="http://schemas.microsoft.com/office/2007/relationships/hdphoto" Target="../media/hdphoto10.wdp"/><Relationship Id="rId3" Type="http://schemas.openxmlformats.org/officeDocument/2006/relationships/audio" Target="../media/audio2.wav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23.png"/><Relationship Id="rId5" Type="http://schemas.openxmlformats.org/officeDocument/2006/relationships/image" Target="../media/image1.jpg"/><Relationship Id="rId10" Type="http://schemas.microsoft.com/office/2007/relationships/hdphoto" Target="../media/hdphoto9.wdp"/><Relationship Id="rId4" Type="http://schemas.openxmlformats.org/officeDocument/2006/relationships/audio" Target="../media/audio3.wav"/><Relationship Id="rId9" Type="http://schemas.openxmlformats.org/officeDocument/2006/relationships/image" Target="../media/image22.png"/><Relationship Id="rId1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.jpg"/><Relationship Id="rId7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audio" Target="../media/audio1.wav"/><Relationship Id="rId3" Type="http://schemas.openxmlformats.org/officeDocument/2006/relationships/audio" Target="../media/audio2.wav"/><Relationship Id="rId7" Type="http://schemas.microsoft.com/office/2007/relationships/hdphoto" Target="../media/hdphoto12.wdp"/><Relationship Id="rId12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microsoft.com/office/2007/relationships/hdphoto" Target="../media/hdphoto14.wdp"/><Relationship Id="rId5" Type="http://schemas.openxmlformats.org/officeDocument/2006/relationships/image" Target="../media/image1.jpg"/><Relationship Id="rId10" Type="http://schemas.openxmlformats.org/officeDocument/2006/relationships/image" Target="../media/image28.png"/><Relationship Id="rId4" Type="http://schemas.openxmlformats.org/officeDocument/2006/relationships/audio" Target="../media/audio3.wav"/><Relationship Id="rId9" Type="http://schemas.microsoft.com/office/2007/relationships/hdphoto" Target="../media/hdphoto13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1.jpg"/><Relationship Id="rId7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audio" Target="../media/audio2.wav"/><Relationship Id="rId7" Type="http://schemas.openxmlformats.org/officeDocument/2006/relationships/image" Target="../media/image3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audio" Target="../media/audio1.wav"/><Relationship Id="rId5" Type="http://schemas.openxmlformats.org/officeDocument/2006/relationships/image" Target="../media/image1.jpg"/><Relationship Id="rId10" Type="http://schemas.microsoft.com/office/2007/relationships/hdphoto" Target="../media/hdphoto17.wdp"/><Relationship Id="rId4" Type="http://schemas.openxmlformats.org/officeDocument/2006/relationships/audio" Target="../media/audio3.wav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3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8.wdp"/><Relationship Id="rId3" Type="http://schemas.openxmlformats.org/officeDocument/2006/relationships/audio" Target="../media/audio2.wav"/><Relationship Id="rId7" Type="http://schemas.openxmlformats.org/officeDocument/2006/relationships/image" Target="../media/image3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.jp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5.pn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audio" Target="../media/audio2.wav"/><Relationship Id="rId7" Type="http://schemas.openxmlformats.org/officeDocument/2006/relationships/image" Target="../media/image3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.jp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microsoft.com/office/2007/relationships/hdphoto" Target="../media/hdphoto19.wdp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3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audio" Target="../media/audio1.wav"/><Relationship Id="rId5" Type="http://schemas.openxmlformats.org/officeDocument/2006/relationships/image" Target="../media/image1.jpg"/><Relationship Id="rId10" Type="http://schemas.microsoft.com/office/2007/relationships/hdphoto" Target="../media/hdphoto4.wdp"/><Relationship Id="rId4" Type="http://schemas.openxmlformats.org/officeDocument/2006/relationships/audio" Target="../media/audio3.wav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audio" Target="../media/audio2.wav"/><Relationship Id="rId7" Type="http://schemas.openxmlformats.org/officeDocument/2006/relationships/image" Target="../media/image3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1.jpg"/><Relationship Id="rId10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1.wdp"/><Relationship Id="rId3" Type="http://schemas.openxmlformats.org/officeDocument/2006/relationships/image" Target="../media/image1.jpg"/><Relationship Id="rId7" Type="http://schemas.openxmlformats.org/officeDocument/2006/relationships/image" Target="../media/image4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microsoft.com/office/2007/relationships/hdphoto" Target="../media/hdphoto6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audio" Target="../media/audio1.wav"/><Relationship Id="rId5" Type="http://schemas.openxmlformats.org/officeDocument/2006/relationships/image" Target="../media/image1.jpg"/><Relationship Id="rId4" Type="http://schemas.openxmlformats.org/officeDocument/2006/relationships/audio" Target="../media/audio3.wav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10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1.jpg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.jpg"/><Relationship Id="rId4" Type="http://schemas.openxmlformats.org/officeDocument/2006/relationships/audio" Target="../media/audio3.wav"/><Relationship Id="rId9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jpg"/><Relationship Id="rId7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10" Type="http://schemas.openxmlformats.org/officeDocument/2006/relationships/audio" Target="../media/audio1.wav"/><Relationship Id="rId4" Type="http://schemas.openxmlformats.org/officeDocument/2006/relationships/image" Target="../media/image7.jpeg"/><Relationship Id="rId9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3" name="2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5959044"/>
            <a:ext cx="1562101" cy="782324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 rotWithShape="1"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251520" y="5977843"/>
            <a:ext cx="1660192" cy="763525"/>
          </a:xfrm>
          <a:prstGeom prst="rect">
            <a:avLst/>
          </a:prstGeom>
          <a:effectLst>
            <a:outerShdw dist="38100" dir="2700000" algn="tl" rotWithShape="0">
              <a:prstClr val="black">
                <a:alpha val="70000"/>
              </a:prstClr>
            </a:outerShdw>
          </a:effec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196752"/>
            <a:ext cx="6205691" cy="2071892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3415"/>
            <a:ext cx="6624736" cy="795746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7 Imagen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2942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she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8196" name="Picture 4" descr="https://rhinoschooltracker.com/assets/school_stuff-191b1380ed5173b65687768c3972bc0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3012" y1="80496" x2="8434" y2="83333"/>
                        <a14:backgroundMark x1="54819" y1="33333" x2="71988" y2="35816"/>
                        <a14:backgroundMark x1="72892" y1="39007" x2="71084" y2="62411"/>
                        <a14:backgroundMark x1="70783" y1="64894" x2="72289" y2="79787"/>
                        <a14:backgroundMark x1="51506" y1="27305" x2="69578" y2="10638"/>
                        <a14:backgroundMark x1="87048" y1="78723" x2="77410" y2="89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837" r="24057"/>
          <a:stretch/>
        </p:blipFill>
        <p:spPr bwMode="auto">
          <a:xfrm>
            <a:off x="6068888" y="1484784"/>
            <a:ext cx="2679576" cy="23425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www.wpclipart.com/education/books/notebook/spiral_notebook_ope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50113" y1="5505" x2="53741" y2="82875"/>
                        <a14:foregroundMark x1="2041" y1="93884" x2="29705" y2="78593"/>
                        <a14:foregroundMark x1="31066" y1="82569" x2="41270" y2="90826"/>
                        <a14:foregroundMark x1="55329" y1="89908" x2="73923" y2="82875"/>
                        <a14:foregroundMark x1="74150" y1="82569" x2="94331" y2="90520"/>
                        <a14:foregroundMark x1="97506" y1="28135" x2="98639" y2="92661"/>
                        <a14:foregroundMark x1="53288" y1="23242" x2="97959" y2="14373"/>
                        <a14:foregroundMark x1="2041" y1="54434" x2="2268" y2="18043"/>
                        <a14:foregroundMark x1="6576" y1="9480" x2="20862" y2="1529"/>
                        <a14:foregroundMark x1="88435" y1="7339" x2="78912" y2="2141"/>
                        <a14:foregroundMark x1="24717" y1="1529" x2="42404" y2="3670"/>
                        <a14:backgroundMark x1="46032" y1="2446" x2="50113" y2="58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533" y="3645024"/>
            <a:ext cx="1785870" cy="13242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wpclipart.com/education/books/notebook_with_tabs/notebook_with_tabs_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229" y="2656056"/>
            <a:ext cx="1310680" cy="131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th00.deviantart.net/fs70/PRE/f/2011/055/e/8/my_little_girl__3_by_valeriachan-d3ac2na.pn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676" b="95996" l="538" r="91263">
                        <a14:backgroundMark x1="30645" y1="42458" x2="33199" y2="43296"/>
                        <a14:backgroundMark x1="33199" y1="35754" x2="37366" y2="36965"/>
                        <a14:backgroundMark x1="26210" y1="18063" x2="25000" y2="23743"/>
                        <a14:backgroundMark x1="23925" y1="26257" x2="17608" y2="32961"/>
                        <a14:backgroundMark x1="62366" y1="59311" x2="58871" y2="53631"/>
                        <a14:backgroundMark x1="14651" y1="38268" x2="13710" y2="42924"/>
                        <a14:backgroundMark x1="81317" y1="11546" x2="78360" y2="10894"/>
                        <a14:backgroundMark x1="76747" y1="11266" x2="70430" y2="4562"/>
                        <a14:backgroundMark x1="63978" y1="4749" x2="53360" y2="1769"/>
                        <a14:backgroundMark x1="53360" y1="3259" x2="43548" y2="5214"/>
                        <a14:backgroundMark x1="33602" y1="52421" x2="29435" y2="62104"/>
                        <a14:backgroundMark x1="26478" y1="67784" x2="32258" y2="69926"/>
                        <a14:backgroundMark x1="39919" y1="6890" x2="35484" y2="8101"/>
                        <a14:backgroundMark x1="89247" y1="24953" x2="88978" y2="28585"/>
                        <a14:backgroundMark x1="77688" y1="24953" x2="78763" y2="28119"/>
                        <a14:backgroundMark x1="72312" y1="30074" x2="67473" y2="34451"/>
                        <a14:backgroundMark x1="65591" y1="38268" x2="65323" y2="39292"/>
                        <a14:backgroundMark x1="63306" y1="41620" x2="65591" y2="48790"/>
                        <a14:backgroundMark x1="66801" y1="53259" x2="69086" y2="58101"/>
                        <a14:backgroundMark x1="77688" y1="37803" x2="76747" y2="40968"/>
                        <a14:backgroundMark x1="66263" y1="67318" x2="59812" y2="70112"/>
                        <a14:backgroundMark x1="48925" y1="80633" x2="47984" y2="78119"/>
                        <a14:backgroundMark x1="47984" y1="77467" x2="47043" y2="75605"/>
                        <a14:backgroundMark x1="36425" y1="75326" x2="38978" y2="81471"/>
                        <a14:backgroundMark x1="39382" y1="85289" x2="38710" y2="89944"/>
                        <a14:backgroundMark x1="51478" y1="94972" x2="48656" y2="95810"/>
                        <a14:backgroundMark x1="50269" y1="84823" x2="50269" y2="84823"/>
                        <a14:backgroundMark x1="71640" y1="68156" x2="70430" y2="67318"/>
                        <a14:backgroundMark x1="78763" y1="65922" x2="78091" y2="67598"/>
                        <a14:backgroundMark x1="72312" y1="62942" x2="73925" y2="62942"/>
                        <a14:backgroundMark x1="70027" y1="61266" x2="69086" y2="59311"/>
                        <a14:backgroundMark x1="65860" y1="52980" x2="65860" y2="507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0092" y="712342"/>
            <a:ext cx="3105843" cy="4716075"/>
          </a:xfrm>
          <a:prstGeom prst="rect">
            <a:avLst/>
          </a:prstGeom>
          <a:noFill/>
          <a:effectLst>
            <a:glow rad="381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5/10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92710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4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She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her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homework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5/10</a:t>
            </a:r>
            <a:endParaRPr lang="es-ES" b="1" dirty="0"/>
          </a:p>
        </p:txBody>
      </p:sp>
      <p:sp>
        <p:nvSpPr>
          <p:cNvPr id="11" name="10 Llamada de nube"/>
          <p:cNvSpPr/>
          <p:nvPr/>
        </p:nvSpPr>
        <p:spPr>
          <a:xfrm>
            <a:off x="2339752" y="918012"/>
            <a:ext cx="5832648" cy="4599219"/>
          </a:xfrm>
          <a:prstGeom prst="cloudCallout">
            <a:avLst>
              <a:gd name="adj1" fmla="val -64243"/>
              <a:gd name="adj2" fmla="val -148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24" name="Picture 4" descr="http://christiandfahey.files.wordpress.com/2014/02/homework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467" y1="92737" x2="7533" y2="81453"/>
                        <a14:foregroundMark x1="2667" y1="98212" x2="89467" y2="96201"/>
                        <a14:foregroundMark x1="12467" y1="82905" x2="86400" y2="85922"/>
                        <a14:foregroundMark x1="14267" y1="84581" x2="63800" y2="90391"/>
                        <a14:foregroundMark x1="41000" y1="72961" x2="58867" y2="66816"/>
                        <a14:foregroundMark x1="5333" y1="55531" x2="24267" y2="50056"/>
                        <a14:foregroundMark x1="86600" y1="81117" x2="94733" y2="94525"/>
                        <a14:foregroundMark x1="85455" y1="25457" x2="97636" y2="20884"/>
                        <a14:foregroundMark x1="11818" y1="48780" x2="19364" y2="498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4569330" cy="27263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53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are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they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050" name="Picture 2" descr="http://ntc.webcindario.com/lis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4467" l="0" r="100000">
                        <a14:foregroundMark x1="41667" y1="45902" x2="60000" y2="45697"/>
                        <a14:foregroundMark x1="28333" y1="23156" x2="32333" y2="27049"/>
                        <a14:foregroundMark x1="52333" y1="18443" x2="47667" y2="280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721"/>
          <a:stretch/>
        </p:blipFill>
        <p:spPr bwMode="auto">
          <a:xfrm>
            <a:off x="2555776" y="2492896"/>
            <a:ext cx="1870152" cy="28680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sangrefria.com/blog/images/2005/09/homer-simpson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9424" l="3301" r="77282">
                        <a14:foregroundMark x1="17864" y1="10369" x2="29709" y2="29724"/>
                        <a14:foregroundMark x1="23301" y1="33871" x2="17282" y2="52880"/>
                        <a14:foregroundMark x1="20194" y1="52880" x2="63301" y2="57834"/>
                        <a14:foregroundMark x1="15340" y1="56106" x2="59223" y2="58410"/>
                        <a14:foregroundMark x1="23301" y1="33180" x2="55340" y2="35599"/>
                        <a14:foregroundMark x1="32816" y1="45161" x2="58835" y2="39171"/>
                        <a14:foregroundMark x1="58835" y1="39171" x2="66214" y2="46544"/>
                        <a14:foregroundMark x1="28738" y1="44470" x2="42330" y2="48618"/>
                        <a14:foregroundMark x1="52233" y1="44816" x2="58835" y2="45392"/>
                        <a14:foregroundMark x1="39806" y1="37442" x2="32816" y2="36175"/>
                        <a14:foregroundMark x1="37282" y1="38594" x2="37282" y2="39747"/>
                        <a14:foregroundMark x1="41748" y1="31797" x2="43883" y2="32949"/>
                        <a14:foregroundMark x1="24272" y1="38825" x2="25243" y2="37442"/>
                        <a14:foregroundMark x1="22718" y1="7373" x2="45825" y2="14286"/>
                        <a14:foregroundMark x1="26796" y1="13940" x2="41359" y2="24885"/>
                        <a14:foregroundMark x1="34369" y1="15438" x2="46214" y2="22581"/>
                        <a14:foregroundMark x1="30291" y1="5069" x2="36311" y2="7373"/>
                        <a14:foregroundMark x1="27379" y1="13594" x2="41748" y2="14516"/>
                        <a14:foregroundMark x1="64854" y1="62903" x2="65243" y2="73618"/>
                        <a14:foregroundMark x1="64854" y1="75691" x2="63301" y2="88710"/>
                        <a14:foregroundMark x1="21359" y1="2650" x2="21359" y2="2650"/>
                        <a14:foregroundMark x1="16699" y1="5876" x2="16699" y2="5876"/>
                        <a14:foregroundMark x1="24854" y1="1152" x2="24854" y2="1152"/>
                        <a14:foregroundMark x1="23495" y1="30876" x2="21748" y2="32488"/>
                        <a14:foregroundMark x1="15340" y1="36290" x2="14369" y2="39516"/>
                        <a14:foregroundMark x1="14369" y1="39747" x2="18252" y2="45853"/>
                        <a14:foregroundMark x1="24272" y1="30645" x2="25243" y2="30069"/>
                        <a14:foregroundMark x1="44078" y1="29724" x2="47184" y2="30300"/>
                        <a14:foregroundMark x1="16699" y1="8410" x2="16117" y2="11290"/>
                        <a14:foregroundMark x1="19612" y1="20392" x2="18641" y2="17857"/>
                        <a14:foregroundMark x1="30291" y1="2765" x2="31456" y2="2995"/>
                        <a14:foregroundMark x1="28544" y1="1613" x2="26602" y2="1152"/>
                        <a14:foregroundMark x1="21748" y1="2419" x2="23689" y2="1382"/>
                        <a14:foregroundMark x1="20194" y1="3917" x2="20194" y2="4378"/>
                        <a14:foregroundMark x1="18641" y1="3111" x2="17670" y2="4263"/>
                        <a14:foregroundMark x1="65049" y1="64631" x2="65631" y2="71313"/>
                        <a14:foregroundMark x1="65631" y1="74539" x2="64854" y2="79493"/>
                        <a14:backgroundMark x1="23301" y1="3571" x2="23301" y2="3571"/>
                        <a14:backgroundMark x1="18641" y1="4147" x2="18641" y2="4493"/>
                        <a14:backgroundMark x1="25049" y1="2074" x2="26602" y2="2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43" y="952511"/>
            <a:ext cx="2769193" cy="46673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impsoncrazy.com/content/pictures/onetimers/simpsons-tv.png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3260" y1="8600" x2="14365" y2="4400"/>
                        <a14:foregroundMark x1="18785" y1="5000" x2="62063" y2="6200"/>
                        <a14:foregroundMark x1="1657" y1="13800" x2="2026" y2="86600"/>
                        <a14:foregroundMark x1="2578" y1="88800" x2="94291" y2="88400"/>
                        <a14:foregroundMark x1="4236" y1="23200" x2="4420" y2="77200"/>
                        <a14:foregroundMark x1="4236" y1="12200" x2="70902" y2="13400"/>
                        <a14:foregroundMark x1="21915" y1="3200" x2="46777" y2="3400"/>
                        <a14:foregroundMark x1="16575" y1="5000" x2="31676" y2="11000"/>
                        <a14:foregroundMark x1="17311" y1="3200" x2="30571" y2="2200"/>
                        <a14:foregroundMark x1="58379" y1="11000" x2="66298" y2="6400"/>
                        <a14:foregroundMark x1="55801" y1="2000" x2="63352" y2="2000"/>
                        <a14:foregroundMark x1="77716" y1="15000" x2="95764" y2="13800"/>
                        <a14:foregroundMark x1="69245" y1="10800" x2="96501" y2="10800"/>
                        <a14:foregroundMark x1="97053" y1="11000" x2="97606" y2="85800"/>
                        <a14:foregroundMark x1="96869" y1="87200" x2="96869" y2="88200"/>
                        <a14:foregroundMark x1="86740" y1="40000" x2="93738" y2="83200"/>
                        <a14:foregroundMark x1="10866" y1="85400" x2="86924" y2="85400"/>
                        <a14:foregroundMark x1="85635" y1="63400" x2="89134" y2="84200"/>
                        <a14:foregroundMark x1="88398" y1="20800" x2="85820" y2="39000"/>
                        <a14:foregroundMark x1="6998" y1="95800" x2="10129" y2="91800"/>
                        <a14:foregroundMark x1="89134" y1="91000" x2="92081" y2="96000"/>
                        <a14:foregroundMark x1="86740" y1="55800" x2="86740" y2="61000"/>
                        <a14:foregroundMark x1="7366" y1="90000" x2="11786" y2="90000"/>
                        <a14:foregroundMark x1="89134" y1="90600" x2="93370" y2="90200"/>
                        <a14:foregroundMark x1="90976" y1="49400" x2="94475" y2="4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825" y="1868868"/>
            <a:ext cx="3388607" cy="3120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6/10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07319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3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They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are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watch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TV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6/10</a:t>
            </a:r>
            <a:endParaRPr lang="es-ES" b="1" dirty="0"/>
          </a:p>
        </p:txBody>
      </p:sp>
      <p:sp>
        <p:nvSpPr>
          <p:cNvPr id="11" name="10 Llamada de nube"/>
          <p:cNvSpPr/>
          <p:nvPr/>
        </p:nvSpPr>
        <p:spPr>
          <a:xfrm>
            <a:off x="2339752" y="918012"/>
            <a:ext cx="5832648" cy="4599219"/>
          </a:xfrm>
          <a:prstGeom prst="cloudCallout">
            <a:avLst>
              <a:gd name="adj1" fmla="val -64243"/>
              <a:gd name="adj2" fmla="val -148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elvortex.com/wp-content/uploads/2013/03/homervspattyselma5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296"/>
          <a:stretch/>
        </p:blipFill>
        <p:spPr bwMode="auto">
          <a:xfrm>
            <a:off x="3203848" y="1556792"/>
            <a:ext cx="4104456" cy="3150684"/>
          </a:xfrm>
          <a:prstGeom prst="flowChartAlternateProcess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7/10</a:t>
            </a:r>
            <a:endParaRPr lang="es-ES" b="1" dirty="0"/>
          </a:p>
        </p:txBody>
      </p:sp>
      <p:pic>
        <p:nvPicPr>
          <p:cNvPr id="4100" name="Picture 4" descr="http://us.123rf.com/450wm/toonerman/toonerman1211/toonerman121100002/16413109-a-cartoon-boy-in-trouble-layered-vector-and-high-resolution-jpeg-files-available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71649" l="53407" r="100000">
                        <a14:foregroundMark x1="71481" y1="64221" x2="72815" y2="66123"/>
                        <a14:foregroundMark x1="76963" y1="65851" x2="78296" y2="64040"/>
                        <a14:foregroundMark x1="78296" y1="17482" x2="73407" y2="20924"/>
                        <a14:backgroundMark x1="88222" y1="70018" x2="77778" y2="69565"/>
                        <a14:backgroundMark x1="75778" y1="68841" x2="66296" y2="69837"/>
                        <a14:backgroundMark x1="62963" y1="65399" x2="62741" y2="68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033" b="28097"/>
          <a:stretch/>
        </p:blipFill>
        <p:spPr bwMode="auto">
          <a:xfrm flipH="1">
            <a:off x="611948" y="864665"/>
            <a:ext cx="3384376" cy="45062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papunet.net/sites/papunet.net/files/kuvapankki/20130503/washbasin_1.pn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00" b="100000" l="0" r="100000">
                        <a14:foregroundMark x1="26200" y1="20800" x2="10000" y2="32200"/>
                        <a14:foregroundMark x1="6000" y1="33600" x2="6400" y2="45600"/>
                        <a14:foregroundMark x1="8800" y1="46400" x2="90800" y2="48000"/>
                        <a14:foregroundMark x1="9400" y1="39400" x2="96200" y2="38200"/>
                        <a14:foregroundMark x1="69400" y1="20200" x2="92800" y2="35200"/>
                        <a14:foregroundMark x1="26800" y1="19600" x2="21200" y2="21800"/>
                        <a14:foregroundMark x1="14600" y1="32400" x2="77000" y2="33400"/>
                        <a14:foregroundMark x1="28800" y1="35200" x2="68800" y2="35200"/>
                        <a14:foregroundMark x1="30000" y1="55600" x2="40400" y2="61000"/>
                        <a14:foregroundMark x1="47200" y1="63000" x2="67600" y2="57800"/>
                        <a14:foregroundMark x1="33800" y1="55600" x2="62400" y2="53400"/>
                        <a14:foregroundMark x1="45600" y1="66600" x2="42800" y2="88600"/>
                        <a14:foregroundMark x1="50600" y1="67400" x2="49600" y2="9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017" y="1670509"/>
            <a:ext cx="3516982" cy="35169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64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wash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his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hands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7/10</a:t>
            </a:r>
            <a:endParaRPr lang="es-ES" b="1" dirty="0"/>
          </a:p>
        </p:txBody>
      </p:sp>
      <p:sp>
        <p:nvSpPr>
          <p:cNvPr id="11" name="10 Llamada de nube"/>
          <p:cNvSpPr/>
          <p:nvPr/>
        </p:nvSpPr>
        <p:spPr>
          <a:xfrm>
            <a:off x="2339752" y="918012"/>
            <a:ext cx="5832648" cy="4599219"/>
          </a:xfrm>
          <a:prstGeom prst="cloudCallout">
            <a:avLst>
              <a:gd name="adj1" fmla="val -64243"/>
              <a:gd name="adj2" fmla="val -148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8936" y="1510555"/>
            <a:ext cx="4054280" cy="34141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375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8/10</a:t>
            </a:r>
            <a:endParaRPr lang="es-ES" b="1" dirty="0"/>
          </a:p>
        </p:txBody>
      </p:sp>
      <p:pic>
        <p:nvPicPr>
          <p:cNvPr id="17" name="Picture 1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43500" r="100000">
                        <a14:foregroundMark x1="59000" y1="66495" x2="58750" y2="71134"/>
                        <a14:foregroundMark x1="61250" y1="71134" x2="60750" y2="67784"/>
                        <a14:foregroundMark x1="91500" y1="88918" x2="93500" y2="87887"/>
                        <a14:foregroundMark x1="58750" y1="71649" x2="61000" y2="72165"/>
                        <a14:foregroundMark x1="54750" y1="63660" x2="58500" y2="63660"/>
                        <a14:foregroundMark x1="51250" y1="62887" x2="51750" y2="63660"/>
                        <a14:backgroundMark x1="51000" y1="65464" x2="46000" y2="69845"/>
                        <a14:backgroundMark x1="46000" y1="69845" x2="46000" y2="698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37"/>
          <a:stretch/>
        </p:blipFill>
        <p:spPr bwMode="auto">
          <a:xfrm flipH="1">
            <a:off x="1043608" y="918012"/>
            <a:ext cx="2664296" cy="427196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orma libre"/>
          <p:cNvSpPr/>
          <p:nvPr/>
        </p:nvSpPr>
        <p:spPr>
          <a:xfrm>
            <a:off x="3314700" y="3657600"/>
            <a:ext cx="110743" cy="444500"/>
          </a:xfrm>
          <a:custGeom>
            <a:avLst/>
            <a:gdLst>
              <a:gd name="connsiteX0" fmla="*/ 0 w 110743"/>
              <a:gd name="connsiteY0" fmla="*/ 0 h 444500"/>
              <a:gd name="connsiteX1" fmla="*/ 101600 w 110743"/>
              <a:gd name="connsiteY1" fmla="*/ 63500 h 444500"/>
              <a:gd name="connsiteX2" fmla="*/ 101600 w 110743"/>
              <a:gd name="connsiteY2" fmla="*/ 279400 h 444500"/>
              <a:gd name="connsiteX3" fmla="*/ 63500 w 110743"/>
              <a:gd name="connsiteY3" fmla="*/ 393700 h 444500"/>
              <a:gd name="connsiteX4" fmla="*/ 63500 w 110743"/>
              <a:gd name="connsiteY4" fmla="*/ 444500 h 44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743" h="444500">
                <a:moveTo>
                  <a:pt x="0" y="0"/>
                </a:moveTo>
                <a:cubicBezTo>
                  <a:pt x="42333" y="8466"/>
                  <a:pt x="84667" y="16933"/>
                  <a:pt x="101600" y="63500"/>
                </a:cubicBezTo>
                <a:cubicBezTo>
                  <a:pt x="118533" y="110067"/>
                  <a:pt x="107950" y="224367"/>
                  <a:pt x="101600" y="279400"/>
                </a:cubicBezTo>
                <a:cubicBezTo>
                  <a:pt x="95250" y="334433"/>
                  <a:pt x="69850" y="366183"/>
                  <a:pt x="63500" y="393700"/>
                </a:cubicBezTo>
                <a:cubicBezTo>
                  <a:pt x="57150" y="421217"/>
                  <a:pt x="60325" y="432858"/>
                  <a:pt x="63500" y="444500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5364088" y="2723192"/>
            <a:ext cx="2510408" cy="2145968"/>
            <a:chOff x="5517976" y="2484390"/>
            <a:chExt cx="2510408" cy="2145968"/>
          </a:xfrm>
        </p:grpSpPr>
        <p:pic>
          <p:nvPicPr>
            <p:cNvPr id="18" name="Picture 17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1082" b="100000" l="0" r="48250">
                          <a14:backgroundMark x1="43500" y1="69845" x2="41750" y2="744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498" r="54021"/>
            <a:stretch/>
          </p:blipFill>
          <p:spPr bwMode="auto">
            <a:xfrm>
              <a:off x="5517976" y="2484390"/>
              <a:ext cx="2510408" cy="214596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2 Forma libre"/>
            <p:cNvSpPr/>
            <p:nvPr/>
          </p:nvSpPr>
          <p:spPr>
            <a:xfrm>
              <a:off x="6832600" y="3302000"/>
              <a:ext cx="838200" cy="191910"/>
            </a:xfrm>
            <a:custGeom>
              <a:avLst/>
              <a:gdLst>
                <a:gd name="connsiteX0" fmla="*/ 0 w 838200"/>
                <a:gd name="connsiteY0" fmla="*/ 190500 h 191910"/>
                <a:gd name="connsiteX1" fmla="*/ 203200 w 838200"/>
                <a:gd name="connsiteY1" fmla="*/ 177800 h 191910"/>
                <a:gd name="connsiteX2" fmla="*/ 444500 w 838200"/>
                <a:gd name="connsiteY2" fmla="*/ 88900 h 191910"/>
                <a:gd name="connsiteX3" fmla="*/ 622300 w 838200"/>
                <a:gd name="connsiteY3" fmla="*/ 76200 h 191910"/>
                <a:gd name="connsiteX4" fmla="*/ 838200 w 838200"/>
                <a:gd name="connsiteY4" fmla="*/ 0 h 191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8200" h="191910">
                  <a:moveTo>
                    <a:pt x="0" y="190500"/>
                  </a:moveTo>
                  <a:cubicBezTo>
                    <a:pt x="64558" y="192616"/>
                    <a:pt x="129117" y="194733"/>
                    <a:pt x="203200" y="177800"/>
                  </a:cubicBezTo>
                  <a:cubicBezTo>
                    <a:pt x="277283" y="160867"/>
                    <a:pt x="374650" y="105833"/>
                    <a:pt x="444500" y="88900"/>
                  </a:cubicBezTo>
                  <a:cubicBezTo>
                    <a:pt x="514350" y="71967"/>
                    <a:pt x="556683" y="91017"/>
                    <a:pt x="622300" y="76200"/>
                  </a:cubicBezTo>
                  <a:cubicBezTo>
                    <a:pt x="687917" y="61383"/>
                    <a:pt x="763058" y="30691"/>
                    <a:pt x="838200" y="0"/>
                  </a:cubicBezTo>
                </a:path>
              </a:pathLst>
            </a:custGeom>
            <a:noFill/>
            <a:ln w="76200">
              <a:solidFill>
                <a:srgbClr val="96816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88487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Llamada de nube"/>
          <p:cNvSpPr/>
          <p:nvPr/>
        </p:nvSpPr>
        <p:spPr>
          <a:xfrm>
            <a:off x="2339752" y="918013"/>
            <a:ext cx="5544616" cy="4095164"/>
          </a:xfrm>
          <a:prstGeom prst="cloudCallout">
            <a:avLst>
              <a:gd name="adj1" fmla="val -64165"/>
              <a:gd name="adj2" fmla="val -1004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walk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dog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8/10</a:t>
            </a:r>
            <a:endParaRPr lang="es-ES" b="1" dirty="0"/>
          </a:p>
        </p:txBody>
      </p:sp>
      <p:pic>
        <p:nvPicPr>
          <p:cNvPr id="10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321342"/>
            <a:ext cx="3031815" cy="294216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5880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are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they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9/10</a:t>
            </a:r>
            <a:endParaRPr lang="es-ES" b="1" dirty="0"/>
          </a:p>
        </p:txBody>
      </p:sp>
      <p:pic>
        <p:nvPicPr>
          <p:cNvPr id="19" name="Picture 17" descr="Hung_ou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20140"/>
            <a:ext cx="3888432" cy="228856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twokidsandacoupon.com/wp-content/uploads/2012/10/image_preview.jp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3" b="100000" l="0" r="100000">
                        <a14:backgroundMark x1="5750" y1="72321" x2="15500" y2="89286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452" y="1628800"/>
            <a:ext cx="3810000" cy="32004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457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51520" y="594928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They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are </a:t>
            </a:r>
            <a:r>
              <a:rPr lang="es-ES_tradnl" sz="36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36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36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play</a:t>
            </a:r>
            <a:r>
              <a:rPr lang="es-ES_tradnl" sz="36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video </a:t>
            </a:r>
            <a:r>
              <a:rPr lang="es-ES_tradnl" sz="36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games</a:t>
            </a:r>
            <a:endParaRPr lang="es-ES" sz="3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9/10</a:t>
            </a:r>
            <a:endParaRPr lang="es-ES" b="1" dirty="0"/>
          </a:p>
        </p:txBody>
      </p:sp>
      <p:sp>
        <p:nvSpPr>
          <p:cNvPr id="10" name="9 Llamada de nube"/>
          <p:cNvSpPr/>
          <p:nvPr/>
        </p:nvSpPr>
        <p:spPr>
          <a:xfrm>
            <a:off x="2339752" y="918012"/>
            <a:ext cx="5832648" cy="4599219"/>
          </a:xfrm>
          <a:prstGeom prst="cloudCallout">
            <a:avLst>
              <a:gd name="adj1" fmla="val -64243"/>
              <a:gd name="adj2" fmla="val -14846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://gameson365.com/imagepull.php?img_id=66748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88609"/>
            <a:ext cx="3094543" cy="317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96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877272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 descr="http://www.jasonwhatever.co.uk/images/owen-pyjama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55" b="100000" l="1163" r="98837">
                        <a14:foregroundMark x1="51163" y1="25000" x2="40116" y2="20000"/>
                        <a14:foregroundMark x1="63372" y1="71818" x2="62791" y2="854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64180" y="908720"/>
            <a:ext cx="2731761" cy="345638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3.gstatic.com/images?q=tbn:ANd9GcR5KyEpewYVb4hLlPchE_OrW0rRPBQQHVWLLCpZNZfHzO1RMGIpdw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688" y1="20130" x2="5938" y2="74675"/>
                        <a14:foregroundMark x1="13125" y1="42857" x2="31563" y2="38961"/>
                        <a14:foregroundMark x1="9063" y1="6494" x2="5938" y2="16234"/>
                        <a14:foregroundMark x1="9688" y1="54545" x2="31875" y2="49351"/>
                        <a14:foregroundMark x1="8750" y1="44156" x2="12812" y2="74026"/>
                        <a14:foregroundMark x1="13125" y1="68831" x2="33750" y2="56494"/>
                        <a14:foregroundMark x1="9688" y1="20130" x2="32500" y2="149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281" y="2132856"/>
            <a:ext cx="3514062" cy="169114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1/10</a:t>
            </a:r>
            <a:endParaRPr lang="es-ES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971600" y="4797152"/>
            <a:ext cx="7189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 err="1" smtClean="0"/>
              <a:t>Answer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questions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make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sentences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with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going</a:t>
            </a:r>
            <a:r>
              <a:rPr lang="es-ES_tradnl" sz="2400" b="1" dirty="0" smtClean="0"/>
              <a:t> to </a:t>
            </a:r>
            <a:r>
              <a:rPr lang="es-ES_tradnl" sz="2400" b="1" dirty="0" err="1" smtClean="0"/>
              <a:t>within</a:t>
            </a:r>
            <a:r>
              <a:rPr lang="es-ES_tradnl" sz="2400" b="1" dirty="0" smtClean="0"/>
              <a:t> </a:t>
            </a:r>
            <a:r>
              <a:rPr lang="es-ES_tradnl" sz="2400" b="1" dirty="0" err="1" smtClean="0"/>
              <a:t>the</a:t>
            </a:r>
            <a:r>
              <a:rPr lang="es-ES_tradnl" sz="2400" b="1" dirty="0" smtClean="0"/>
              <a:t> time </a:t>
            </a:r>
            <a:r>
              <a:rPr lang="es-ES_tradnl" sz="2400" b="1" dirty="0" err="1" smtClean="0"/>
              <a:t>limit</a:t>
            </a:r>
            <a:r>
              <a:rPr lang="es-ES_tradnl" sz="2400" b="1" dirty="0" smtClean="0"/>
              <a:t> (5 </a:t>
            </a:r>
            <a:r>
              <a:rPr lang="es-ES_tradnl" sz="2400" b="1" dirty="0" err="1" smtClean="0"/>
              <a:t>seconds</a:t>
            </a:r>
            <a:r>
              <a:rPr lang="es-ES_tradnl" sz="2400" b="1" dirty="0" smtClean="0"/>
              <a:t>)</a:t>
            </a:r>
            <a:endParaRPr lang="es-ES" sz="2400" b="1" dirty="0"/>
          </a:p>
        </p:txBody>
      </p:sp>
    </p:spTree>
    <p:extLst>
      <p:ext uri="{BB962C8B-B14F-4D97-AF65-F5344CB8AC3E}">
        <p14:creationId xmlns:p14="http://schemas.microsoft.com/office/powerpoint/2010/main" val="35436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2" name="click.wav"/>
          </p:stSnd>
        </p:sndAc>
      </p:transition>
    </mc:Choice>
    <mc:Fallback xmlns="">
      <p:transition spd="slow">
        <p:circle/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12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10/10</a:t>
            </a:r>
            <a:endParaRPr lang="es-ES" b="1" dirty="0"/>
          </a:p>
        </p:txBody>
      </p:sp>
      <p:pic>
        <p:nvPicPr>
          <p:cNvPr id="4098" name="Picture 2" descr="http://static.fjcdn.com/comments/Hey+there+hot+momma+wanna+see+me+comb+my+hair+_4ddfc28e2cb95fa1f74562a86506640b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6742" r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30349" y="583316"/>
            <a:ext cx="2880320" cy="47588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clipartlord.com/wp-content/uploads/2013/11/comb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36683"/>
            <a:ext cx="3429268" cy="182322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5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comb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his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hair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Botón de acción: Personalizar">
            <a:hlinkClick r:id="" action="ppaction://hlinkshowjump?jump=endshow" highlightClick="1"/>
          </p:cNvPr>
          <p:cNvSpPr/>
          <p:nvPr/>
        </p:nvSpPr>
        <p:spPr>
          <a:xfrm>
            <a:off x="7740352" y="6021288"/>
            <a:ext cx="1152128" cy="576064"/>
          </a:xfrm>
          <a:prstGeom prst="actionButtonBlank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EXIT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10/10</a:t>
            </a:r>
            <a:endParaRPr lang="es-ES" b="1" dirty="0"/>
          </a:p>
        </p:txBody>
      </p:sp>
      <p:sp>
        <p:nvSpPr>
          <p:cNvPr id="11" name="10 Llamada de nube"/>
          <p:cNvSpPr/>
          <p:nvPr/>
        </p:nvSpPr>
        <p:spPr>
          <a:xfrm>
            <a:off x="2339752" y="764704"/>
            <a:ext cx="5832648" cy="4599219"/>
          </a:xfrm>
          <a:prstGeom prst="cloudCallout">
            <a:avLst>
              <a:gd name="adj1" fmla="val -64718"/>
              <a:gd name="adj2" fmla="val -13039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4" descr="http://www.nowcultured.com/images/2013/09/johnny-bravo-illustrations-fanart/mr-suave-johnny-bravo-hair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637" y="1202143"/>
            <a:ext cx="4104878" cy="33103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99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brush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his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teeth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Pentágon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1/10</a:t>
            </a:r>
            <a:endParaRPr lang="es-ES" b="1" dirty="0"/>
          </a:p>
        </p:txBody>
      </p:sp>
      <p:sp>
        <p:nvSpPr>
          <p:cNvPr id="12" name="11 Llamada de nube"/>
          <p:cNvSpPr/>
          <p:nvPr/>
        </p:nvSpPr>
        <p:spPr>
          <a:xfrm>
            <a:off x="2699792" y="918012"/>
            <a:ext cx="4752528" cy="4455203"/>
          </a:xfrm>
          <a:prstGeom prst="cloudCallout">
            <a:avLst>
              <a:gd name="adj1" fmla="val -71801"/>
              <a:gd name="adj2" fmla="val -12681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3968" y="1350190"/>
            <a:ext cx="1531513" cy="3328888"/>
          </a:xfrm>
          <a:prstGeom prst="rect">
            <a:avLst/>
          </a:prstGeom>
          <a:noFill/>
          <a:effectLst>
            <a:glow rad="50800">
              <a:schemeClr val="tx1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82" y="1412776"/>
            <a:ext cx="3084308" cy="36566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772817"/>
            <a:ext cx="3538730" cy="2664294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2/10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18427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1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have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breakfast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Pentágon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2/10</a:t>
            </a:r>
            <a:endParaRPr lang="es-ES" b="1" dirty="0"/>
          </a:p>
        </p:txBody>
      </p:sp>
      <p:sp>
        <p:nvSpPr>
          <p:cNvPr id="14" name="13 Llamada de nube"/>
          <p:cNvSpPr/>
          <p:nvPr/>
        </p:nvSpPr>
        <p:spPr>
          <a:xfrm>
            <a:off x="2339752" y="918013"/>
            <a:ext cx="5544616" cy="4095164"/>
          </a:xfrm>
          <a:prstGeom prst="cloudCallout">
            <a:avLst>
              <a:gd name="adj1" fmla="val -64415"/>
              <a:gd name="adj2" fmla="val -11055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69557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17" descr="Desayuna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70123"/>
            <a:ext cx="4342955" cy="280694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61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2329" y="1484784"/>
            <a:ext cx="3240360" cy="3448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3/10</a:t>
            </a:r>
            <a:endParaRPr lang="es-ES" b="1" dirty="0"/>
          </a:p>
        </p:txBody>
      </p:sp>
      <p:pic>
        <p:nvPicPr>
          <p:cNvPr id="32" name="3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293" y="1345158"/>
            <a:ext cx="3840163" cy="373653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171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get</a:t>
            </a:r>
            <a:r>
              <a:rPr lang="es-ES_tradnl" sz="4000" b="1" dirty="0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006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dressed</a:t>
            </a:r>
            <a:endParaRPr lang="es-ES" sz="4000" b="1" dirty="0">
              <a:solidFill>
                <a:srgbClr val="FF006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Pentágon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3/10</a:t>
            </a:r>
            <a:endParaRPr lang="es-ES" b="1" dirty="0"/>
          </a:p>
        </p:txBody>
      </p:sp>
      <p:sp>
        <p:nvSpPr>
          <p:cNvPr id="12" name="11 Llamada de nube"/>
          <p:cNvSpPr/>
          <p:nvPr/>
        </p:nvSpPr>
        <p:spPr>
          <a:xfrm>
            <a:off x="2339752" y="548680"/>
            <a:ext cx="5544616" cy="4824535"/>
          </a:xfrm>
          <a:prstGeom prst="cloudCallout">
            <a:avLst>
              <a:gd name="adj1" fmla="val -65164"/>
              <a:gd name="adj2" fmla="val -9423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2276872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17" descr="Vestirs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444" y="1032868"/>
            <a:ext cx="2155278" cy="39646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942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8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536504" y="44624"/>
            <a:ext cx="4644008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4 Rectángulo"/>
          <p:cNvSpPr/>
          <p:nvPr/>
        </p:nvSpPr>
        <p:spPr>
          <a:xfrm>
            <a:off x="36272" y="0"/>
            <a:ext cx="4535728" cy="6858000"/>
          </a:xfrm>
          <a:prstGeom prst="rect">
            <a:avLst/>
          </a:prstGeom>
          <a:gradFill>
            <a:gsLst>
              <a:gs pos="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43608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What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do?</a:t>
            </a:r>
            <a:endParaRPr lang="es-ES" sz="4000" b="1" dirty="0">
              <a:solidFill>
                <a:srgbClr val="FFFF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9224" name="Picture 8" descr="http://dc685.4shared.com/img/WEwW38Gx/s7/13f10347df8/bathtub_3_maryfra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7097" y="3068960"/>
            <a:ext cx="4008417" cy="1805876"/>
          </a:xfrm>
          <a:prstGeom prst="rect">
            <a:avLst/>
          </a:prstGeom>
          <a:noFill/>
          <a:effectLst>
            <a:glow rad="88900">
              <a:schemeClr val="tx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12 Rectángul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CHECK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452933" y="5949280"/>
            <a:ext cx="777416" cy="777416"/>
          </a:xfrm>
          <a:prstGeom prst="ellipse">
            <a:avLst/>
          </a:prstGeom>
          <a:solidFill>
            <a:srgbClr val="00FF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467544" y="5949280"/>
            <a:ext cx="777416" cy="777416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bg1">
                <a:lumMod val="6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>
              <a:solidFill>
                <a:prstClr val="white"/>
              </a:solidFill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35133" y="6122310"/>
            <a:ext cx="852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_tradnl" sz="1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TIME’S UP</a:t>
            </a:r>
            <a:endParaRPr lang="es-ES" sz="1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92" y="1645133"/>
            <a:ext cx="3389096" cy="34988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11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4/10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44348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9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c_t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l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36272" y="0"/>
            <a:ext cx="9107728" cy="602128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Marco"/>
          <p:cNvSpPr/>
          <p:nvPr/>
        </p:nvSpPr>
        <p:spPr>
          <a:xfrm>
            <a:off x="0" y="0"/>
            <a:ext cx="9179736" cy="6858000"/>
          </a:xfrm>
          <a:custGeom>
            <a:avLst/>
            <a:gdLst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6582651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7 w 9179736"/>
              <a:gd name="connsiteY7" fmla="*/ 6582651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18242 w 9179736"/>
              <a:gd name="connsiteY7" fmla="*/ 6014614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75349 w 9179736"/>
              <a:gd name="connsiteY6" fmla="*/ 5959196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8483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  <a:gd name="connsiteX0" fmla="*/ 0 w 9179736"/>
              <a:gd name="connsiteY0" fmla="*/ 0 h 6858000"/>
              <a:gd name="connsiteX1" fmla="*/ 9179736 w 9179736"/>
              <a:gd name="connsiteY1" fmla="*/ 0 h 6858000"/>
              <a:gd name="connsiteX2" fmla="*/ 9179736 w 9179736"/>
              <a:gd name="connsiteY2" fmla="*/ 6858000 h 6858000"/>
              <a:gd name="connsiteX3" fmla="*/ 0 w 9179736"/>
              <a:gd name="connsiteY3" fmla="*/ 6858000 h 6858000"/>
              <a:gd name="connsiteX4" fmla="*/ 0 w 9179736"/>
              <a:gd name="connsiteY4" fmla="*/ 0 h 6858000"/>
              <a:gd name="connsiteX5" fmla="*/ 275349 w 9179736"/>
              <a:gd name="connsiteY5" fmla="*/ 275349 h 6858000"/>
              <a:gd name="connsiteX6" fmla="*/ 289204 w 9179736"/>
              <a:gd name="connsiteY6" fmla="*/ 5751378 h 6858000"/>
              <a:gd name="connsiteX7" fmla="*/ 8904388 w 9179736"/>
              <a:gd name="connsiteY7" fmla="*/ 5695959 h 6858000"/>
              <a:gd name="connsiteX8" fmla="*/ 8904387 w 9179736"/>
              <a:gd name="connsiteY8" fmla="*/ 275349 h 6858000"/>
              <a:gd name="connsiteX9" fmla="*/ 275349 w 9179736"/>
              <a:gd name="connsiteY9" fmla="*/ 27534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79736" h="6858000">
                <a:moveTo>
                  <a:pt x="0" y="0"/>
                </a:moveTo>
                <a:lnTo>
                  <a:pt x="9179736" y="0"/>
                </a:lnTo>
                <a:lnTo>
                  <a:pt x="9179736" y="6858000"/>
                </a:lnTo>
                <a:lnTo>
                  <a:pt x="0" y="6858000"/>
                </a:lnTo>
                <a:lnTo>
                  <a:pt x="0" y="0"/>
                </a:lnTo>
                <a:close/>
                <a:moveTo>
                  <a:pt x="275349" y="275349"/>
                </a:moveTo>
                <a:cubicBezTo>
                  <a:pt x="279967" y="2100692"/>
                  <a:pt x="284586" y="3926035"/>
                  <a:pt x="289204" y="5751378"/>
                </a:cubicBezTo>
                <a:lnTo>
                  <a:pt x="8904388" y="5695959"/>
                </a:lnTo>
                <a:cubicBezTo>
                  <a:pt x="8899770" y="3782871"/>
                  <a:pt x="8909005" y="2188437"/>
                  <a:pt x="8904387" y="275349"/>
                </a:cubicBezTo>
                <a:lnTo>
                  <a:pt x="275349" y="275349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67544" y="5949280"/>
            <a:ext cx="7128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He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is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s-ES_tradnl" sz="4000" b="1" dirty="0" err="1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going</a:t>
            </a:r>
            <a:r>
              <a:rPr lang="es-ES_tradnl" sz="4000" b="1" dirty="0" smtClean="0">
                <a:solidFill>
                  <a:srgbClr val="FFFF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to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have</a:t>
            </a:r>
            <a:r>
              <a:rPr lang="es-ES_tradnl" sz="40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a </a:t>
            </a:r>
            <a:r>
              <a:rPr lang="es-ES_tradnl" sz="4000" b="1" dirty="0" err="1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bath</a:t>
            </a:r>
            <a:endParaRPr lang="es-ES" sz="40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8" name="7 Pentágono">
            <a:hlinkClick r:id="" action="ppaction://hlinkshowjump?jump=nextslide"/>
          </p:cNvPr>
          <p:cNvSpPr/>
          <p:nvPr/>
        </p:nvSpPr>
        <p:spPr>
          <a:xfrm>
            <a:off x="7740352" y="6021288"/>
            <a:ext cx="1152128" cy="576064"/>
          </a:xfrm>
          <a:prstGeom prst="homePlat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b="1" dirty="0" smtClean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NEXT</a:t>
            </a:r>
            <a:endParaRPr lang="es-ES" sz="24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7884368" y="54868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b="1" dirty="0" smtClean="0"/>
              <a:t>4/10</a:t>
            </a:r>
            <a:endParaRPr lang="es-ES" b="1" dirty="0"/>
          </a:p>
        </p:txBody>
      </p:sp>
      <p:sp>
        <p:nvSpPr>
          <p:cNvPr id="13" name="12 Llamada de nube"/>
          <p:cNvSpPr/>
          <p:nvPr/>
        </p:nvSpPr>
        <p:spPr>
          <a:xfrm>
            <a:off x="2339752" y="918012"/>
            <a:ext cx="5760640" cy="4455203"/>
          </a:xfrm>
          <a:prstGeom prst="cloudCallout">
            <a:avLst>
              <a:gd name="adj1" fmla="val -60917"/>
              <a:gd name="adj2" fmla="val -40150"/>
            </a:avLst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4" name="13 Imagen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738" b="100000" l="9420" r="100000">
                        <a14:foregroundMark x1="56884" y1="31421" x2="79710" y2="32918"/>
                        <a14:foregroundMark x1="44928" y1="41147" x2="48551" y2="47132"/>
                        <a14:foregroundMark x1="35507" y1="53117" x2="39493" y2="57855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69" t="4317"/>
          <a:stretch/>
        </p:blipFill>
        <p:spPr>
          <a:xfrm>
            <a:off x="0" y="1054099"/>
            <a:ext cx="2061351" cy="3607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1 Grupo"/>
          <p:cNvGrpSpPr/>
          <p:nvPr/>
        </p:nvGrpSpPr>
        <p:grpSpPr>
          <a:xfrm>
            <a:off x="3307931" y="1412776"/>
            <a:ext cx="3640333" cy="3006261"/>
            <a:chOff x="1979712" y="907429"/>
            <a:chExt cx="5184576" cy="4105747"/>
          </a:xfrm>
        </p:grpSpPr>
        <p:pic>
          <p:nvPicPr>
            <p:cNvPr id="9" name="Picture 8" descr="http://dc685.4shared.com/img/WEwW38Gx/s7/13f10347df8/bathtub_3_maryfran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712" y="2677416"/>
              <a:ext cx="5184576" cy="2335760"/>
            </a:xfrm>
            <a:prstGeom prst="rect">
              <a:avLst/>
            </a:prstGeom>
            <a:noFill/>
            <a:effectLst>
              <a:glow rad="88900">
                <a:schemeClr val="tx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backgroundMark x1="14388" y1="64460" x2="56835" y2="69164"/>
                          <a14:backgroundMark x1="19245" y1="71080" x2="56835" y2="92509"/>
                          <a14:backgroundMark x1="38849" y1="78223" x2="56475" y2="89373"/>
                          <a14:backgroundMark x1="21223" y1="61672" x2="25360" y2="66376"/>
                          <a14:backgroundMark x1="64209" y1="81882" x2="91906" y2="94425"/>
                          <a14:backgroundMark x1="58813" y1="70383" x2="88309" y2="86585"/>
                          <a14:backgroundMark x1="86331" y1="60105" x2="93705" y2="67944"/>
                          <a14:backgroundMark x1="89209" y1="70732" x2="86691" y2="79094"/>
                          <a14:backgroundMark x1="83813" y1="51394" x2="89568" y2="57666"/>
                          <a14:backgroundMark x1="70324" y1="72648" x2="70683" y2="75436"/>
                          <a14:backgroundMark x1="89209" y1="63937" x2="87410" y2="68293"/>
                          <a14:backgroundMark x1="8094" y1="60801" x2="23381" y2="73519"/>
                          <a14:backgroundMark x1="15108" y1="58711" x2="23381" y2="60279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751612" y="907429"/>
              <a:ext cx="3388480" cy="3498179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726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click.wav"/>
          </p:stSnd>
        </p:sndAc>
      </p:transition>
    </mc:Choice>
    <mc:Fallback xmlns="">
      <p:transition>
        <p:sndAc>
          <p:stSnd>
            <p:snd r:embed="rId10" name="click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214</Words>
  <Application>Microsoft Office PowerPoint</Application>
  <PresentationFormat>Presentación en pantalla (4:3)</PresentationFormat>
  <Paragraphs>71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45</cp:revision>
  <dcterms:created xsi:type="dcterms:W3CDTF">2014-04-26T08:56:36Z</dcterms:created>
  <dcterms:modified xsi:type="dcterms:W3CDTF">2014-05-04T11:56:25Z</dcterms:modified>
</cp:coreProperties>
</file>