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8" r:id="rId2"/>
    <p:sldMasterId id="2147483744" r:id="rId3"/>
  </p:sldMasterIdLst>
  <p:notesMasterIdLst>
    <p:notesMasterId r:id="rId22"/>
  </p:notesMasterIdLst>
  <p:sldIdLst>
    <p:sldId id="300" r:id="rId4"/>
    <p:sldId id="273" r:id="rId5"/>
    <p:sldId id="277" r:id="rId6"/>
    <p:sldId id="276" r:id="rId7"/>
    <p:sldId id="274" r:id="rId8"/>
    <p:sldId id="275" r:id="rId9"/>
    <p:sldId id="308" r:id="rId10"/>
    <p:sldId id="309" r:id="rId11"/>
    <p:sldId id="278" r:id="rId12"/>
    <p:sldId id="279" r:id="rId13"/>
    <p:sldId id="280" r:id="rId14"/>
    <p:sldId id="281" r:id="rId15"/>
    <p:sldId id="284" r:id="rId16"/>
    <p:sldId id="282" r:id="rId17"/>
    <p:sldId id="283" r:id="rId18"/>
    <p:sldId id="285" r:id="rId19"/>
    <p:sldId id="310" r:id="rId20"/>
    <p:sldId id="311" r:id="rId21"/>
  </p:sldIdLst>
  <p:sldSz cx="9144000" cy="6858000" type="screen4x3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73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A4BA46-8F56-4EBF-942C-8A9458C0FC6F}" type="datetimeFigureOut">
              <a:rPr lang="es-PE" smtClean="0"/>
              <a:t>9/10/2018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D12358-5584-42E7-BD28-7B3665876C8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37407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66" name="Picture 10" descr="2-with-templ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1864" name="Rectangle 8"/>
          <p:cNvSpPr>
            <a:spLocks noGrp="1" noChangeArrowheads="1"/>
          </p:cNvSpPr>
          <p:nvPr>
            <p:ph type="ctrTitle"/>
          </p:nvPr>
        </p:nvSpPr>
        <p:spPr>
          <a:xfrm>
            <a:off x="2439988" y="1600204"/>
            <a:ext cx="5484812" cy="1755775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/>
          <a:lstStyle>
            <a:lvl1pPr algn="l">
              <a:defRPr/>
            </a:lvl1pPr>
          </a:lstStyle>
          <a:p>
            <a:pPr lvl="0"/>
            <a:r>
              <a:rPr lang="en-US" altLang="es-PE" noProof="0" smtClean="0"/>
              <a:t>Click to edit Master title style</a:t>
            </a:r>
          </a:p>
        </p:txBody>
      </p:sp>
      <p:sp>
        <p:nvSpPr>
          <p:cNvPr id="121865" name="Rectangle 9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171702" y="3886200"/>
            <a:ext cx="4799013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>
              <a:spcBef>
                <a:spcPct val="20000"/>
              </a:spcBef>
              <a:defRPr sz="3200" b="0" i="0"/>
            </a:lvl1pPr>
          </a:lstStyle>
          <a:p>
            <a:pPr lvl="0"/>
            <a:r>
              <a:rPr lang="en-US" altLang="es-PE" noProof="0" smtClean="0"/>
              <a:t>Click to edit Master subtitle style</a:t>
            </a:r>
          </a:p>
        </p:txBody>
      </p:sp>
      <p:pic>
        <p:nvPicPr>
          <p:cNvPr id="121867" name="Picture 11" descr="plong_cmyk"/>
          <p:cNvPicPr>
            <a:picLocks noGrp="1"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7" y="5153025"/>
            <a:ext cx="1376363" cy="15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2979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00098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386515" y="227013"/>
            <a:ext cx="2128837" cy="594995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2" y="227013"/>
            <a:ext cx="6234113" cy="59499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616916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3" name="Picture 13" descr="2-with-templ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888" name="Rectangle 8"/>
          <p:cNvSpPr>
            <a:spLocks noGrp="1" noChangeArrowheads="1"/>
          </p:cNvSpPr>
          <p:nvPr>
            <p:ph type="ctrTitle"/>
          </p:nvPr>
        </p:nvSpPr>
        <p:spPr>
          <a:xfrm>
            <a:off x="2439988" y="1600200"/>
            <a:ext cx="5484812" cy="1755775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/>
          <a:lstStyle>
            <a:lvl1pPr algn="l">
              <a:defRPr/>
            </a:lvl1pPr>
          </a:lstStyle>
          <a:p>
            <a:pPr lvl="0"/>
            <a:r>
              <a:rPr lang="en-US" altLang="es-PE" noProof="0" smtClean="0"/>
              <a:t>Click to edit Master title style</a:t>
            </a:r>
          </a:p>
        </p:txBody>
      </p:sp>
      <p:sp>
        <p:nvSpPr>
          <p:cNvPr id="122891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2173288" y="3886200"/>
            <a:ext cx="4799012" cy="1371600"/>
          </a:xfr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>
              <a:defRPr sz="3200"/>
            </a:lvl1pPr>
          </a:lstStyle>
          <a:p>
            <a:pPr lvl="0"/>
            <a:r>
              <a:rPr lang="en-US" altLang="es-PE" noProof="0" smtClean="0"/>
              <a:t>Click to edit Master subtitle style</a:t>
            </a:r>
          </a:p>
        </p:txBody>
      </p:sp>
      <p:pic>
        <p:nvPicPr>
          <p:cNvPr id="122892" name="Picture 12" descr="plong_cmyk"/>
          <p:cNvPicPr>
            <a:picLocks noGrp="1"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5153025"/>
            <a:ext cx="1376363" cy="15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10591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359156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9532725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295400" y="1403350"/>
            <a:ext cx="3733800" cy="1066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5181600" y="1403350"/>
            <a:ext cx="3733800" cy="1066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159235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207731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146597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74083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749381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786901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3733472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7476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010400" y="227013"/>
            <a:ext cx="1905000" cy="2243137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1295400" y="227013"/>
            <a:ext cx="5562600" cy="224313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185470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66" name="Picture 10" descr="2-with-templ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1864" name="Rectangle 8"/>
          <p:cNvSpPr>
            <a:spLocks noGrp="1" noChangeArrowheads="1"/>
          </p:cNvSpPr>
          <p:nvPr>
            <p:ph type="ctrTitle"/>
          </p:nvPr>
        </p:nvSpPr>
        <p:spPr>
          <a:xfrm>
            <a:off x="2439988" y="1600200"/>
            <a:ext cx="5484812" cy="1755775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/>
          <a:lstStyle>
            <a:lvl1pPr algn="l">
              <a:defRPr/>
            </a:lvl1pPr>
          </a:lstStyle>
          <a:p>
            <a:pPr lvl="0"/>
            <a:r>
              <a:rPr lang="en-US" altLang="es-PE" noProof="0" smtClean="0"/>
              <a:t>Click to edit Master title style</a:t>
            </a:r>
          </a:p>
        </p:txBody>
      </p:sp>
      <p:sp>
        <p:nvSpPr>
          <p:cNvPr id="121865" name="Rectangle 9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171700" y="3886200"/>
            <a:ext cx="4799013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>
              <a:spcBef>
                <a:spcPct val="20000"/>
              </a:spcBef>
              <a:defRPr sz="3200" b="0" i="0"/>
            </a:lvl1pPr>
          </a:lstStyle>
          <a:p>
            <a:pPr lvl="0"/>
            <a:r>
              <a:rPr lang="en-US" altLang="es-PE" noProof="0" smtClean="0"/>
              <a:t>Click to edit Master subtitle style</a:t>
            </a:r>
          </a:p>
        </p:txBody>
      </p:sp>
      <p:pic>
        <p:nvPicPr>
          <p:cNvPr id="121867" name="Picture 11" descr="plong_cmyk"/>
          <p:cNvPicPr>
            <a:picLocks noGrp="1"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5153025"/>
            <a:ext cx="1376363" cy="15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58604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232082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9120540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899828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77286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243978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7064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42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7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189" indent="0">
              <a:buNone/>
              <a:defRPr sz="2000"/>
            </a:lvl2pPr>
            <a:lvl3pPr marL="914377" indent="0">
              <a:buNone/>
              <a:defRPr sz="18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7692374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4844230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3466032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535465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386513" y="227013"/>
            <a:ext cx="2128837" cy="594995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0" y="227013"/>
            <a:ext cx="6234113" cy="59499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78748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69467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9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24282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82925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0208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40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9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40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256070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40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9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40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42375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w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9" name="Group 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8440" name="Rectangle 8"/>
            <p:cNvSpPr>
              <a:spLocks noChangeArrowheads="1"/>
            </p:cNvSpPr>
            <p:nvPr/>
          </p:nvSpPr>
          <p:spPr bwMode="auto">
            <a:xfrm>
              <a:off x="0" y="0"/>
              <a:ext cx="5760" cy="864"/>
            </a:xfrm>
            <a:prstGeom prst="rect">
              <a:avLst/>
            </a:prstGeom>
            <a:solidFill>
              <a:srgbClr val="D0D9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s-PE" sz="4000" b="1">
                <a:solidFill>
                  <a:srgbClr val="FFFFFF"/>
                </a:solidFill>
              </a:endParaRPr>
            </a:p>
          </p:txBody>
        </p:sp>
        <p:sp>
          <p:nvSpPr>
            <p:cNvPr id="18441" name="Rectangle 9"/>
            <p:cNvSpPr>
              <a:spLocks noChangeArrowheads="1"/>
            </p:cNvSpPr>
            <p:nvPr/>
          </p:nvSpPr>
          <p:spPr bwMode="auto">
            <a:xfrm>
              <a:off x="144" y="864"/>
              <a:ext cx="336" cy="288"/>
            </a:xfrm>
            <a:prstGeom prst="rect">
              <a:avLst/>
            </a:prstGeom>
            <a:solidFill>
              <a:srgbClr val="D0D9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s-PE" sz="4000" b="1">
                <a:solidFill>
                  <a:srgbClr val="FFFFFF"/>
                </a:solidFill>
              </a:endParaRPr>
            </a:p>
          </p:txBody>
        </p:sp>
        <p:sp>
          <p:nvSpPr>
            <p:cNvPr id="18442" name="Rectangle 10"/>
            <p:cNvSpPr>
              <a:spLocks noChangeArrowheads="1"/>
            </p:cNvSpPr>
            <p:nvPr/>
          </p:nvSpPr>
          <p:spPr bwMode="auto">
            <a:xfrm>
              <a:off x="0" y="864"/>
              <a:ext cx="144" cy="3456"/>
            </a:xfrm>
            <a:prstGeom prst="rect">
              <a:avLst/>
            </a:prstGeom>
            <a:solidFill>
              <a:srgbClr val="D0D9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s-PE" sz="4000" b="1">
                <a:solidFill>
                  <a:srgbClr val="FFFFFF"/>
                </a:solidFill>
              </a:endParaRPr>
            </a:p>
          </p:txBody>
        </p:sp>
        <p:sp>
          <p:nvSpPr>
            <p:cNvPr id="18443" name="Oval 11"/>
            <p:cNvSpPr>
              <a:spLocks noChangeArrowheads="1"/>
            </p:cNvSpPr>
            <p:nvPr/>
          </p:nvSpPr>
          <p:spPr bwMode="auto">
            <a:xfrm>
              <a:off x="144" y="866"/>
              <a:ext cx="576" cy="5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s-PE" sz="4000" b="1">
                <a:solidFill>
                  <a:srgbClr val="FFFFFF"/>
                </a:solidFill>
              </a:endParaRPr>
            </a:p>
          </p:txBody>
        </p:sp>
        <p:sp>
          <p:nvSpPr>
            <p:cNvPr id="18444" name="Rectangle 12"/>
            <p:cNvSpPr>
              <a:spLocks noChangeArrowheads="1"/>
            </p:cNvSpPr>
            <p:nvPr/>
          </p:nvSpPr>
          <p:spPr bwMode="auto">
            <a:xfrm>
              <a:off x="432" y="868"/>
              <a:ext cx="96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s-PE" sz="4000" b="1">
                <a:solidFill>
                  <a:srgbClr val="FFFFFF"/>
                </a:solidFill>
              </a:endParaRPr>
            </a:p>
          </p:txBody>
        </p:sp>
      </p:grpSp>
      <p:sp>
        <p:nvSpPr>
          <p:cNvPr id="18434" name="AutoShape 2"/>
          <p:cNvSpPr>
            <a:spLocks noGrp="1" noChangeArrowheads="1"/>
          </p:cNvSpPr>
          <p:nvPr>
            <p:ph type="title"/>
          </p:nvPr>
        </p:nvSpPr>
        <p:spPr bwMode="auto">
          <a:xfrm>
            <a:off x="2" y="227017"/>
            <a:ext cx="4570413" cy="841375"/>
          </a:xfrm>
          <a:prstGeom prst="homePlate">
            <a:avLst>
              <a:gd name="adj" fmla="val 135802"/>
            </a:avLst>
          </a:prstGeom>
          <a:solidFill>
            <a:srgbClr val="304692"/>
          </a:solidFill>
          <a:ln w="57150" algn="ctr">
            <a:solidFill>
              <a:schemeClr val="tx1"/>
            </a:solidFill>
            <a:miter lim="800000"/>
            <a:headEnd/>
            <a:tailEnd/>
          </a:ln>
          <a:effectLst>
            <a:outerShdw dist="68392" dir="4091915" algn="ctr" rotWithShape="0">
              <a:schemeClr val="bg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PE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13894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0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panose="020B0604020202020204" pitchFamily="34" charset="0"/>
        </a:defRPr>
      </a:lvl5pPr>
      <a:lvl6pPr marL="457189" algn="ctr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panose="020B0604020202020204" pitchFamily="34" charset="0"/>
        </a:defRPr>
      </a:lvl6pPr>
      <a:lvl7pPr marL="914377" algn="ctr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panose="020B0604020202020204" pitchFamily="34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panose="020B0604020202020204" pitchFamily="34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panose="020B0604020202020204" pitchFamily="34" charset="0"/>
        </a:defRPr>
      </a:lvl9pPr>
    </p:titleStyle>
    <p:bodyStyle>
      <a:lvl1pPr marL="342891" indent="-342891" algn="l" rtl="0" fontAlgn="base">
        <a:spcBef>
          <a:spcPct val="0"/>
        </a:spcBef>
        <a:spcAft>
          <a:spcPct val="0"/>
        </a:spcAft>
        <a:defRPr sz="2400" b="1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fontAlgn="base">
        <a:spcBef>
          <a:spcPct val="20000"/>
        </a:spcBef>
        <a:spcAft>
          <a:spcPct val="0"/>
        </a:spcAft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rtl="0" fontAlgn="base">
        <a:spcBef>
          <a:spcPct val="20000"/>
        </a:spcBef>
        <a:spcAft>
          <a:spcPct val="0"/>
        </a:spcAft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rtl="0" fontAlgn="base">
        <a:spcBef>
          <a:spcPct val="20000"/>
        </a:spcBef>
        <a:spcAft>
          <a:spcPct val="0"/>
        </a:spcAft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rtl="0" fontAlgn="base">
        <a:spcBef>
          <a:spcPct val="20000"/>
        </a:spcBef>
        <a:spcAft>
          <a:spcPct val="0"/>
        </a:spcAft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9" name="Group 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8680" name="Rectangle 8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864"/>
            </a:xfrm>
            <a:prstGeom prst="rect">
              <a:avLst/>
            </a:prstGeom>
            <a:solidFill>
              <a:srgbClr val="D0D9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s-PE" sz="4000" b="1">
                <a:solidFill>
                  <a:srgbClr val="FFFFFF"/>
                </a:solidFill>
              </a:endParaRPr>
            </a:p>
          </p:txBody>
        </p:sp>
        <p:sp>
          <p:nvSpPr>
            <p:cNvPr id="28681" name="Rectangle 9"/>
            <p:cNvSpPr>
              <a:spLocks noChangeArrowheads="1"/>
            </p:cNvSpPr>
            <p:nvPr userDrawn="1"/>
          </p:nvSpPr>
          <p:spPr bwMode="auto">
            <a:xfrm>
              <a:off x="144" y="864"/>
              <a:ext cx="336" cy="288"/>
            </a:xfrm>
            <a:prstGeom prst="rect">
              <a:avLst/>
            </a:prstGeom>
            <a:solidFill>
              <a:srgbClr val="D0D9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s-PE" sz="4000" b="1">
                <a:solidFill>
                  <a:srgbClr val="FFFFFF"/>
                </a:solidFill>
              </a:endParaRPr>
            </a:p>
          </p:txBody>
        </p:sp>
        <p:sp>
          <p:nvSpPr>
            <p:cNvPr id="28682" name="Rectangle 10"/>
            <p:cNvSpPr>
              <a:spLocks noChangeArrowheads="1"/>
            </p:cNvSpPr>
            <p:nvPr userDrawn="1"/>
          </p:nvSpPr>
          <p:spPr bwMode="auto">
            <a:xfrm>
              <a:off x="0" y="864"/>
              <a:ext cx="144" cy="3456"/>
            </a:xfrm>
            <a:prstGeom prst="rect">
              <a:avLst/>
            </a:prstGeom>
            <a:solidFill>
              <a:srgbClr val="D0D9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s-PE" sz="4000" b="1">
                <a:solidFill>
                  <a:srgbClr val="FFFFFF"/>
                </a:solidFill>
              </a:endParaRPr>
            </a:p>
          </p:txBody>
        </p:sp>
        <p:sp>
          <p:nvSpPr>
            <p:cNvPr id="28683" name="Oval 11"/>
            <p:cNvSpPr>
              <a:spLocks noChangeArrowheads="1"/>
            </p:cNvSpPr>
            <p:nvPr userDrawn="1"/>
          </p:nvSpPr>
          <p:spPr bwMode="auto">
            <a:xfrm>
              <a:off x="144" y="866"/>
              <a:ext cx="576" cy="5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s-PE" sz="4000" b="1">
                <a:solidFill>
                  <a:srgbClr val="FFFFFF"/>
                </a:solidFill>
              </a:endParaRPr>
            </a:p>
          </p:txBody>
        </p:sp>
        <p:sp>
          <p:nvSpPr>
            <p:cNvPr id="28684" name="Rectangle 12"/>
            <p:cNvSpPr>
              <a:spLocks noChangeArrowheads="1"/>
            </p:cNvSpPr>
            <p:nvPr userDrawn="1"/>
          </p:nvSpPr>
          <p:spPr bwMode="auto">
            <a:xfrm>
              <a:off x="432" y="868"/>
              <a:ext cx="96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s-PE" sz="4000" b="1">
                <a:solidFill>
                  <a:srgbClr val="FFFFFF"/>
                </a:solidFill>
              </a:endParaRPr>
            </a:p>
          </p:txBody>
        </p:sp>
      </p:grpSp>
      <p:sp>
        <p:nvSpPr>
          <p:cNvPr id="28674" name="AutoShape 2"/>
          <p:cNvSpPr>
            <a:spLocks noGrp="1" noChangeArrowheads="1"/>
          </p:cNvSpPr>
          <p:nvPr>
            <p:ph type="title"/>
          </p:nvPr>
        </p:nvSpPr>
        <p:spPr bwMode="auto">
          <a:xfrm>
            <a:off x="1560513" y="227013"/>
            <a:ext cx="6024562" cy="841375"/>
          </a:xfrm>
          <a:prstGeom prst="roundRect">
            <a:avLst>
              <a:gd name="adj" fmla="val 16667"/>
            </a:avLst>
          </a:prstGeom>
          <a:solidFill>
            <a:srgbClr val="304692"/>
          </a:solidFill>
          <a:ln w="57150" algn="ctr">
            <a:solidFill>
              <a:schemeClr val="tx1"/>
            </a:solidFill>
            <a:round/>
            <a:headEnd/>
            <a:tailEnd/>
          </a:ln>
          <a:effectLst>
            <a:outerShdw dist="99190" dir="2388334" algn="ctr" rotWithShape="0">
              <a:srgbClr val="000000">
                <a:alpha val="50000"/>
              </a:srgb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PE" smtClean="0"/>
              <a:t>Click to edit Master title style</a:t>
            </a:r>
          </a:p>
        </p:txBody>
      </p:sp>
      <p:sp>
        <p:nvSpPr>
          <p:cNvPr id="28686" name="Rectangle 14"/>
          <p:cNvSpPr>
            <a:spLocks noChangeArrowheads="1"/>
          </p:cNvSpPr>
          <p:nvPr/>
        </p:nvSpPr>
        <p:spPr bwMode="auto">
          <a:xfrm>
            <a:off x="0" y="1371600"/>
            <a:ext cx="9144000" cy="1143000"/>
          </a:xfrm>
          <a:prstGeom prst="rect">
            <a:avLst/>
          </a:prstGeom>
          <a:solidFill>
            <a:srgbClr val="FCF4DF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77251" dir="4832261" algn="ctr" rotWithShape="0">
              <a:schemeClr val="bg2">
                <a:alpha val="50000"/>
              </a:schemeClr>
            </a:outerShdw>
          </a:effectLst>
        </p:spPr>
        <p:txBody>
          <a:bodyPr wrap="none" anchor="b"/>
          <a:lstStyle/>
          <a:p>
            <a:pPr fontAlgn="base">
              <a:lnSpc>
                <a:spcPct val="0"/>
              </a:lnSpc>
              <a:spcBef>
                <a:spcPct val="50000"/>
              </a:spcBef>
              <a:spcAft>
                <a:spcPct val="0"/>
              </a:spcAft>
            </a:pPr>
            <a:endParaRPr lang="es-PE" altLang="es-PE" sz="3200">
              <a:solidFill>
                <a:srgbClr val="00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28690" name="Picture 18" descr="1320h0763 notepad with pen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35100"/>
            <a:ext cx="898525" cy="1008063"/>
          </a:xfrm>
          <a:prstGeom prst="rect">
            <a:avLst/>
          </a:prstGeom>
          <a:noFill/>
          <a:ln>
            <a:noFill/>
          </a:ln>
          <a:effectLst>
            <a:outerShdw dist="45791" dir="8778596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91" name="Rectangle 19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1403350"/>
            <a:ext cx="7620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P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4749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0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9" name="Group 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8440" name="Rectangle 8"/>
            <p:cNvSpPr>
              <a:spLocks noChangeArrowheads="1"/>
            </p:cNvSpPr>
            <p:nvPr/>
          </p:nvSpPr>
          <p:spPr bwMode="auto">
            <a:xfrm>
              <a:off x="0" y="0"/>
              <a:ext cx="5760" cy="864"/>
            </a:xfrm>
            <a:prstGeom prst="rect">
              <a:avLst/>
            </a:prstGeom>
            <a:solidFill>
              <a:srgbClr val="D0D9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s-PE" sz="4000" b="1">
                <a:solidFill>
                  <a:srgbClr val="FFFFFF"/>
                </a:solidFill>
              </a:endParaRPr>
            </a:p>
          </p:txBody>
        </p:sp>
        <p:sp>
          <p:nvSpPr>
            <p:cNvPr id="18441" name="Rectangle 9"/>
            <p:cNvSpPr>
              <a:spLocks noChangeArrowheads="1"/>
            </p:cNvSpPr>
            <p:nvPr/>
          </p:nvSpPr>
          <p:spPr bwMode="auto">
            <a:xfrm>
              <a:off x="144" y="864"/>
              <a:ext cx="336" cy="288"/>
            </a:xfrm>
            <a:prstGeom prst="rect">
              <a:avLst/>
            </a:prstGeom>
            <a:solidFill>
              <a:srgbClr val="D0D9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s-PE" sz="4000" b="1">
                <a:solidFill>
                  <a:srgbClr val="FFFFFF"/>
                </a:solidFill>
              </a:endParaRPr>
            </a:p>
          </p:txBody>
        </p:sp>
        <p:sp>
          <p:nvSpPr>
            <p:cNvPr id="18442" name="Rectangle 10"/>
            <p:cNvSpPr>
              <a:spLocks noChangeArrowheads="1"/>
            </p:cNvSpPr>
            <p:nvPr/>
          </p:nvSpPr>
          <p:spPr bwMode="auto">
            <a:xfrm>
              <a:off x="0" y="864"/>
              <a:ext cx="144" cy="3456"/>
            </a:xfrm>
            <a:prstGeom prst="rect">
              <a:avLst/>
            </a:prstGeom>
            <a:solidFill>
              <a:srgbClr val="D0D9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s-PE" sz="4000" b="1">
                <a:solidFill>
                  <a:srgbClr val="FFFFFF"/>
                </a:solidFill>
              </a:endParaRPr>
            </a:p>
          </p:txBody>
        </p:sp>
        <p:sp>
          <p:nvSpPr>
            <p:cNvPr id="18443" name="Oval 11"/>
            <p:cNvSpPr>
              <a:spLocks noChangeArrowheads="1"/>
            </p:cNvSpPr>
            <p:nvPr/>
          </p:nvSpPr>
          <p:spPr bwMode="auto">
            <a:xfrm>
              <a:off x="144" y="866"/>
              <a:ext cx="576" cy="5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s-PE" sz="4000" b="1">
                <a:solidFill>
                  <a:srgbClr val="FFFFFF"/>
                </a:solidFill>
              </a:endParaRPr>
            </a:p>
          </p:txBody>
        </p:sp>
        <p:sp>
          <p:nvSpPr>
            <p:cNvPr id="18444" name="Rectangle 12"/>
            <p:cNvSpPr>
              <a:spLocks noChangeArrowheads="1"/>
            </p:cNvSpPr>
            <p:nvPr/>
          </p:nvSpPr>
          <p:spPr bwMode="auto">
            <a:xfrm>
              <a:off x="432" y="868"/>
              <a:ext cx="96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s-PE" sz="4000" b="1">
                <a:solidFill>
                  <a:srgbClr val="FFFFFF"/>
                </a:solidFill>
              </a:endParaRPr>
            </a:p>
          </p:txBody>
        </p:sp>
      </p:grpSp>
      <p:sp>
        <p:nvSpPr>
          <p:cNvPr id="18434" name="AutoShap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27013"/>
            <a:ext cx="4570413" cy="841375"/>
          </a:xfrm>
          <a:prstGeom prst="homePlate">
            <a:avLst>
              <a:gd name="adj" fmla="val 135802"/>
            </a:avLst>
          </a:prstGeom>
          <a:solidFill>
            <a:srgbClr val="304692"/>
          </a:solidFill>
          <a:ln w="57150" algn="ctr">
            <a:solidFill>
              <a:schemeClr val="tx1"/>
            </a:solidFill>
            <a:miter lim="800000"/>
            <a:headEnd/>
            <a:tailEnd/>
          </a:ln>
          <a:effectLst>
            <a:outerShdw dist="68392" dir="4091915" algn="ctr" rotWithShape="0">
              <a:schemeClr val="bg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PE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75736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0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0"/>
        </a:spcBef>
        <a:spcAft>
          <a:spcPct val="0"/>
        </a:spcAft>
        <a:defRPr sz="2400" b="1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0" descr="https://d3ui957tjb5bqd.cloudfront.net/images/screenshots/products/10/106/106396/keih4mm9pyv3kpq8scymlnub2aecxzs9iscdane82nvbmfcc3leqqh7pjk0adoki-o.jpg?139922205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925512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http://cliparts.co/cliparts/di4/odb/di4odbE5T.gif"/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4173538"/>
            <a:ext cx="1608138" cy="160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2237048" y="1987935"/>
            <a:ext cx="6906952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6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Talking</a:t>
            </a:r>
            <a:r>
              <a:rPr lang="es-ES" sz="6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6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about</a:t>
            </a:r>
            <a:r>
              <a:rPr lang="es-ES" sz="6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6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measures</a:t>
            </a:r>
            <a:r>
              <a:rPr lang="es-ES" sz="6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and </a:t>
            </a:r>
            <a:r>
              <a:rPr lang="es-ES" sz="6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amounts</a:t>
            </a:r>
            <a:endParaRPr lang="es-ES" sz="6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023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0" descr="https://d3ui957tjb5bqd.cloudfront.net/images/screenshots/products/10/106/106396/keih4mm9pyv3kpq8scymlnub2aecxzs9iscdane82nvbmfcc3leqqh7pjk0adoki-o.jpg?139922205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925512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4067175" y="5516563"/>
            <a:ext cx="4176713" cy="642937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FF0000"/>
                </a:solidFill>
              </a:rPr>
              <a:t>A bunch of bananas</a:t>
            </a:r>
            <a:endParaRPr lang="mk-MK" sz="2800" b="1" dirty="0">
              <a:solidFill>
                <a:srgbClr val="FF0000"/>
              </a:solidFill>
            </a:endParaRPr>
          </a:p>
        </p:txBody>
      </p:sp>
      <p:pic>
        <p:nvPicPr>
          <p:cNvPr id="9" name="Picture 8" descr="http://cliparts.co/cliparts/di4/odb/di4odbE5T.gif"/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613" y="5033963"/>
            <a:ext cx="1608137" cy="160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2" descr="http://1hqwallpaper.mobi/wp-content/uploads/bunch-of-bananas-photos-3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823913"/>
            <a:ext cx="5616575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2468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0" descr="https://d3ui957tjb5bqd.cloudfront.net/images/screenshots/products/10/106/106396/keih4mm9pyv3kpq8scymlnub2aecxzs9iscdane82nvbmfcc3leqqh7pjk0adoki-o.jpg?139922205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925512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4067175" y="5516563"/>
            <a:ext cx="4176713" cy="642937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FF0000"/>
                </a:solidFill>
              </a:rPr>
              <a:t>A glass of juice</a:t>
            </a:r>
            <a:endParaRPr lang="mk-MK" sz="2800" b="1" dirty="0">
              <a:solidFill>
                <a:srgbClr val="FF0000"/>
              </a:solidFill>
            </a:endParaRPr>
          </a:p>
        </p:txBody>
      </p:sp>
      <p:pic>
        <p:nvPicPr>
          <p:cNvPr id="9" name="Picture 8" descr="http://cliparts.co/cliparts/di4/odb/di4odbE5T.gif"/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613" y="5033963"/>
            <a:ext cx="1608137" cy="160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2" name="Picture 2" descr="http://img2.timeinc.net/health/images/healthy-eating/glass-orange-juice-400x40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89" t="3952" r="28181"/>
          <a:stretch/>
        </p:blipFill>
        <p:spPr bwMode="auto">
          <a:xfrm>
            <a:off x="4788024" y="620688"/>
            <a:ext cx="2304256" cy="43371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2414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0" descr="https://d3ui957tjb5bqd.cloudfront.net/images/screenshots/products/10/106/106396/keih4mm9pyv3kpq8scymlnub2aecxzs9iscdane82nvbmfcc3leqqh7pjk0adoki-o.jpg?139922205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925512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4067175" y="5516563"/>
            <a:ext cx="4176713" cy="642937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FF0000"/>
                </a:solidFill>
              </a:rPr>
              <a:t>A can of soda</a:t>
            </a:r>
            <a:endParaRPr lang="mk-MK" sz="2800" b="1" dirty="0">
              <a:solidFill>
                <a:srgbClr val="FF0000"/>
              </a:solidFill>
            </a:endParaRPr>
          </a:p>
        </p:txBody>
      </p:sp>
      <p:pic>
        <p:nvPicPr>
          <p:cNvPr id="9" name="Picture 8" descr="http://cliparts.co/cliparts/di4/odb/di4odbE5T.gif"/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613" y="5033963"/>
            <a:ext cx="1608137" cy="160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2" descr="http://www.skinnytwinkie.com/wp-content/uploads/2011/12/Soda-Can-red1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50" y="0"/>
            <a:ext cx="4373563" cy="570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898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0" descr="https://d3ui957tjb5bqd.cloudfront.net/images/screenshots/products/10/106/106396/keih4mm9pyv3kpq8scymlnub2aecxzs9iscdane82nvbmfcc3leqqh7pjk0adoki-o.jpg?139922205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925512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4067175" y="5516563"/>
            <a:ext cx="4176713" cy="642937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FF0000"/>
                </a:solidFill>
              </a:rPr>
              <a:t>A loaf of bread</a:t>
            </a:r>
            <a:endParaRPr lang="mk-MK" sz="2800" b="1" dirty="0">
              <a:solidFill>
                <a:srgbClr val="FF0000"/>
              </a:solidFill>
            </a:endParaRPr>
          </a:p>
        </p:txBody>
      </p:sp>
      <p:pic>
        <p:nvPicPr>
          <p:cNvPr id="9" name="Picture 8" descr="http://cliparts.co/cliparts/di4/odb/di4odbE5T.gif"/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613" y="5033963"/>
            <a:ext cx="1608137" cy="160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2" descr="https://www.cookingplanit.com/public/uploads/inventory/bread_loaf_1342151126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157163"/>
            <a:ext cx="6734175" cy="55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0173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0" descr="https://d3ui957tjb5bqd.cloudfront.net/images/screenshots/products/10/106/106396/keih4mm9pyv3kpq8scymlnub2aecxzs9iscdane82nvbmfcc3leqqh7pjk0adoki-o.jpg?139922205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925512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4067175" y="5516563"/>
            <a:ext cx="4176713" cy="642937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FF0000"/>
                </a:solidFill>
              </a:rPr>
              <a:t>A piece of cake</a:t>
            </a:r>
            <a:endParaRPr lang="mk-MK" sz="2800" b="1" dirty="0">
              <a:solidFill>
                <a:srgbClr val="FF0000"/>
              </a:solidFill>
            </a:endParaRPr>
          </a:p>
        </p:txBody>
      </p:sp>
      <p:pic>
        <p:nvPicPr>
          <p:cNvPr id="9" name="Picture 8" descr="http://cliparts.co/cliparts/di4/odb/di4odbE5T.gif"/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613" y="5033963"/>
            <a:ext cx="1608137" cy="160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8" descr="http://icons.iconarchive.com/icons/mohsenfakharian/christmas/512/piece-of-cake-ic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925" y="639763"/>
            <a:ext cx="48768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6311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0" descr="https://d3ui957tjb5bqd.cloudfront.net/images/screenshots/products/10/106/106396/keih4mm9pyv3kpq8scymlnub2aecxzs9iscdane82nvbmfcc3leqqh7pjk0adoki-o.jpg?139922205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925512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4067175" y="5516563"/>
            <a:ext cx="4176713" cy="642937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FF0000"/>
                </a:solidFill>
              </a:rPr>
              <a:t>A slice of pizza</a:t>
            </a:r>
            <a:endParaRPr lang="mk-MK" sz="2800" b="1" dirty="0">
              <a:solidFill>
                <a:srgbClr val="FF0000"/>
              </a:solidFill>
            </a:endParaRPr>
          </a:p>
        </p:txBody>
      </p:sp>
      <p:pic>
        <p:nvPicPr>
          <p:cNvPr id="9" name="Picture 8" descr="http://cliparts.co/cliparts/di4/odb/di4odbE5T.gif"/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613" y="5033963"/>
            <a:ext cx="1608137" cy="160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2" descr="http://incrediblemos.com/wp-content/uploads/2013/01/pizza-slice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681038"/>
            <a:ext cx="4824413" cy="450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3300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0" descr="https://d3ui957tjb5bqd.cloudfront.net/images/screenshots/products/10/106/106396/keih4mm9pyv3kpq8scymlnub2aecxzs9iscdane82nvbmfcc3leqqh7pjk0adoki-o.jpg?139922205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925512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4067175" y="5516563"/>
            <a:ext cx="4176713" cy="642937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FF0000"/>
                </a:solidFill>
              </a:rPr>
              <a:t>A bar of chocolate</a:t>
            </a:r>
            <a:endParaRPr lang="mk-MK" sz="2800" b="1" dirty="0">
              <a:solidFill>
                <a:srgbClr val="FF0000"/>
              </a:solidFill>
            </a:endParaRPr>
          </a:p>
        </p:txBody>
      </p:sp>
      <p:pic>
        <p:nvPicPr>
          <p:cNvPr id="9" name="Picture 8" descr="http://cliparts.co/cliparts/di4/odb/di4odbE5T.gif"/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613" y="5033963"/>
            <a:ext cx="1608137" cy="160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2" descr="http://iml.jou.ufl.edu/projects/fall12/engroff_h/images/milk-chocolat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1692275"/>
            <a:ext cx="4979988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9860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0" descr="https://d3ui957tjb5bqd.cloudfront.net/images/screenshots/products/10/106/106396/keih4mm9pyv3kpq8scymlnub2aecxzs9iscdane82nvbmfcc3leqqh7pjk0adoki-o.jpg?139922205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925512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4067175" y="5516563"/>
            <a:ext cx="4176713" cy="642937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FF0000"/>
                </a:solidFill>
              </a:rPr>
              <a:t>A </a:t>
            </a:r>
            <a:r>
              <a:rPr lang="en-US" sz="2800" b="1" dirty="0" smtClean="0">
                <a:solidFill>
                  <a:srgbClr val="FF0000"/>
                </a:solidFill>
              </a:rPr>
              <a:t>packet of butter</a:t>
            </a:r>
            <a:endParaRPr lang="mk-MK" sz="2800" b="1" dirty="0">
              <a:solidFill>
                <a:srgbClr val="FF0000"/>
              </a:solidFill>
            </a:endParaRPr>
          </a:p>
        </p:txBody>
      </p:sp>
      <p:pic>
        <p:nvPicPr>
          <p:cNvPr id="9" name="Picture 8" descr="http://cliparts.co/cliparts/di4/odb/di4odbE5T.gif"/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613" y="5033963"/>
            <a:ext cx="1608137" cy="160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4" name="Picture 2" descr="Resultado de imagen para mantequilla gloria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338" y="202967"/>
            <a:ext cx="5515956" cy="5515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4325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0" descr="https://d3ui957tjb5bqd.cloudfront.net/images/screenshots/products/10/106/106396/keih4mm9pyv3kpq8scymlnub2aecxzs9iscdane82nvbmfcc3leqqh7pjk0adoki-o.jpg?139922205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38637"/>
            <a:ext cx="925512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4067175" y="5516563"/>
            <a:ext cx="4176713" cy="642937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FF0000"/>
                </a:solidFill>
              </a:rPr>
              <a:t>A </a:t>
            </a:r>
            <a:r>
              <a:rPr lang="en-US" sz="2800" b="1" dirty="0" smtClean="0">
                <a:solidFill>
                  <a:srgbClr val="FF0000"/>
                </a:solidFill>
              </a:rPr>
              <a:t>tin of tuna</a:t>
            </a:r>
            <a:endParaRPr lang="mk-MK" sz="2800" b="1" dirty="0">
              <a:solidFill>
                <a:srgbClr val="FF0000"/>
              </a:solidFill>
            </a:endParaRPr>
          </a:p>
        </p:txBody>
      </p:sp>
      <p:pic>
        <p:nvPicPr>
          <p:cNvPr id="9" name="Picture 8" descr="http://cliparts.co/cliparts/di4/odb/di4odbE5T.gif"/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613" y="5033963"/>
            <a:ext cx="1608137" cy="160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Imagen relacionada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291" y="624145"/>
            <a:ext cx="5962650" cy="510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3305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0" descr="https://d3ui957tjb5bqd.cloudfront.net/images/screenshots/products/10/106/106396/keih4mm9pyv3kpq8scymlnub2aecxzs9iscdane82nvbmfcc3leqqh7pjk0adoki-o.jpg?139922205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925512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4067175" y="5516563"/>
            <a:ext cx="4176713" cy="642937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FF0000"/>
                </a:solidFill>
              </a:rPr>
              <a:t>A bottle of oil</a:t>
            </a:r>
            <a:endParaRPr lang="mk-MK" sz="2800" b="1" dirty="0">
              <a:solidFill>
                <a:srgbClr val="FF0000"/>
              </a:solidFill>
            </a:endParaRPr>
          </a:p>
        </p:txBody>
      </p:sp>
      <p:pic>
        <p:nvPicPr>
          <p:cNvPr id="9" name="Picture 8" descr="http://cliparts.co/cliparts/di4/odb/di4odbE5T.gif"/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613" y="5033963"/>
            <a:ext cx="1608137" cy="160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2" name="Picture 14" descr="http://orig02.deviantart.net/392f/f/2007/254/3/7/olive_oil_bottle_by_mysticrainbowstoc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86720"/>
            <a:ext cx="1205579" cy="49214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0599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0" descr="https://d3ui957tjb5bqd.cloudfront.net/images/screenshots/products/10/106/106396/keih4mm9pyv3kpq8scymlnub2aecxzs9iscdane82nvbmfcc3leqqh7pjk0adoki-o.jpg?139922205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925512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4067175" y="5516563"/>
            <a:ext cx="4176713" cy="642937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FF0000"/>
                </a:solidFill>
              </a:rPr>
              <a:t>A cup of coffee</a:t>
            </a:r>
            <a:endParaRPr lang="mk-MK" sz="2800" b="1" dirty="0">
              <a:solidFill>
                <a:srgbClr val="FF0000"/>
              </a:solidFill>
            </a:endParaRPr>
          </a:p>
        </p:txBody>
      </p:sp>
      <p:pic>
        <p:nvPicPr>
          <p:cNvPr id="9" name="Picture 8" descr="http://cliparts.co/cliparts/di4/odb/di4odbE5T.gif"/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613" y="5033963"/>
            <a:ext cx="1608137" cy="160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2" descr="http://i.dailymail.co.uk/i/pix/2013/10/24/article-0-16B39191000005DC-568_634x403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32" t="2460" r="8183" b="5620"/>
          <a:stretch>
            <a:fillRect/>
          </a:stretch>
        </p:blipFill>
        <p:spPr bwMode="auto">
          <a:xfrm>
            <a:off x="3419475" y="908050"/>
            <a:ext cx="4897438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7486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0" descr="https://d3ui957tjb5bqd.cloudfront.net/images/screenshots/products/10/106/106396/keih4mm9pyv3kpq8scymlnub2aecxzs9iscdane82nvbmfcc3leqqh7pjk0adoki-o.jpg?139922205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925512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4067175" y="5516563"/>
            <a:ext cx="4176713" cy="642937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FF0000"/>
                </a:solidFill>
              </a:rPr>
              <a:t>A box of cereal</a:t>
            </a:r>
            <a:endParaRPr lang="mk-MK" sz="2800" b="1" dirty="0">
              <a:solidFill>
                <a:srgbClr val="FF0000"/>
              </a:solidFill>
            </a:endParaRPr>
          </a:p>
        </p:txBody>
      </p:sp>
      <p:pic>
        <p:nvPicPr>
          <p:cNvPr id="9" name="Picture 8" descr="http://cliparts.co/cliparts/di4/odb/di4odbE5T.gif"/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613" y="5033963"/>
            <a:ext cx="1608137" cy="160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2" descr="http://www.weluvsweets.com/ekmps/shops/thesweetlife/images/froot-loops-cereal-box-345g-2634-p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538" y="498475"/>
            <a:ext cx="4535487" cy="453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5541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0" descr="https://d3ui957tjb5bqd.cloudfront.net/images/screenshots/products/10/106/106396/keih4mm9pyv3kpq8scymlnub2aecxzs9iscdane82nvbmfcc3leqqh7pjk0adoki-o.jpg?139922205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925512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4067175" y="5516563"/>
            <a:ext cx="4176713" cy="642937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FF0000"/>
                </a:solidFill>
              </a:rPr>
              <a:t>A bag of rice</a:t>
            </a:r>
            <a:endParaRPr lang="mk-MK" sz="2800" b="1" dirty="0">
              <a:solidFill>
                <a:srgbClr val="FF0000"/>
              </a:solidFill>
            </a:endParaRPr>
          </a:p>
        </p:txBody>
      </p:sp>
      <p:pic>
        <p:nvPicPr>
          <p:cNvPr id="9" name="Picture 8" descr="http://cliparts.co/cliparts/di4/odb/di4odbE5T.gif"/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613" y="5033963"/>
            <a:ext cx="1608137" cy="160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2" descr="http://www.greencart.in/shop/images/product_500_large/3562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1146175"/>
            <a:ext cx="3671887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709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" descr="https://d3ui957tjb5bqd.cloudfront.net/images/screenshots/products/10/106/106396/keih4mm9pyv3kpq8scymlnub2aecxzs9iscdane82nvbmfcc3leqqh7pjk0adoki-o.jpg?139922205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925512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4067175" y="5516563"/>
            <a:ext cx="4176713" cy="642937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FF0000"/>
                </a:solidFill>
              </a:rPr>
              <a:t>A jar of olives</a:t>
            </a:r>
            <a:endParaRPr lang="mk-MK" sz="2800" b="1" dirty="0">
              <a:solidFill>
                <a:srgbClr val="FF0000"/>
              </a:solidFill>
            </a:endParaRPr>
          </a:p>
        </p:txBody>
      </p:sp>
      <p:pic>
        <p:nvPicPr>
          <p:cNvPr id="9" name="Picture 8" descr="http://cliparts.co/cliparts/di4/odb/di4odbE5T.gif"/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613" y="5033963"/>
            <a:ext cx="1608137" cy="160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2" descr="http://thumbs.dreamstime.com/x/glass-jar-pitted-green-olives-9420479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6" t="7275" r="6091" b="4680"/>
          <a:stretch>
            <a:fillRect/>
          </a:stretch>
        </p:blipFill>
        <p:spPr bwMode="auto">
          <a:xfrm>
            <a:off x="4613275" y="431800"/>
            <a:ext cx="3084513" cy="451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0794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" descr="https://d3ui957tjb5bqd.cloudfront.net/images/screenshots/products/10/106/106396/keih4mm9pyv3kpq8scymlnub2aecxzs9iscdane82nvbmfcc3leqqh7pjk0adoki-o.jpg?139922205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925512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4067175" y="5516563"/>
            <a:ext cx="4176713" cy="642937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FF0000"/>
                </a:solidFill>
              </a:rPr>
              <a:t>A </a:t>
            </a:r>
            <a:r>
              <a:rPr lang="en-US" sz="2800" b="1" dirty="0" smtClean="0">
                <a:solidFill>
                  <a:srgbClr val="FF0000"/>
                </a:solidFill>
              </a:rPr>
              <a:t>jug of lemonade</a:t>
            </a:r>
            <a:endParaRPr lang="mk-MK" sz="2800" b="1" dirty="0">
              <a:solidFill>
                <a:srgbClr val="FF0000"/>
              </a:solidFill>
            </a:endParaRPr>
          </a:p>
        </p:txBody>
      </p:sp>
      <p:pic>
        <p:nvPicPr>
          <p:cNvPr id="9" name="Picture 8" descr="http://cliparts.co/cliparts/di4/odb/di4odbE5T.gif"/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613" y="5033963"/>
            <a:ext cx="1608137" cy="160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Imagen relacionad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05" r="17190"/>
          <a:stretch/>
        </p:blipFill>
        <p:spPr bwMode="auto">
          <a:xfrm>
            <a:off x="4067175" y="320016"/>
            <a:ext cx="4391695" cy="4876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0970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" descr="https://d3ui957tjb5bqd.cloudfront.net/images/screenshots/products/10/106/106396/keih4mm9pyv3kpq8scymlnub2aecxzs9iscdane82nvbmfcc3leqqh7pjk0adoki-o.jpg?139922205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925512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4067175" y="5516563"/>
            <a:ext cx="4176713" cy="642937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FF0000"/>
                </a:solidFill>
              </a:rPr>
              <a:t>A </a:t>
            </a:r>
            <a:r>
              <a:rPr lang="en-US" sz="2800" b="1" dirty="0" smtClean="0">
                <a:solidFill>
                  <a:srgbClr val="FF0000"/>
                </a:solidFill>
              </a:rPr>
              <a:t>carton of milk</a:t>
            </a:r>
            <a:endParaRPr lang="mk-MK" sz="2800" b="1" dirty="0">
              <a:solidFill>
                <a:srgbClr val="FF0000"/>
              </a:solidFill>
            </a:endParaRPr>
          </a:p>
        </p:txBody>
      </p:sp>
      <p:pic>
        <p:nvPicPr>
          <p:cNvPr id="9" name="Picture 8" descr="http://cliparts.co/cliparts/di4/odb/di4odbE5T.gif"/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613" y="5033963"/>
            <a:ext cx="1608137" cy="160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2" name="Picture 4" descr="Resultado de imagen para carton of mil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288" y="481263"/>
            <a:ext cx="4314600" cy="479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5401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0" descr="https://d3ui957tjb5bqd.cloudfront.net/images/screenshots/products/10/106/106396/keih4mm9pyv3kpq8scymlnub2aecxzs9iscdane82nvbmfcc3leqqh7pjk0adoki-o.jpg?139922205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925512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4067175" y="5516563"/>
            <a:ext cx="4176713" cy="642937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FF0000"/>
                </a:solidFill>
              </a:rPr>
              <a:t>A bowl of rice</a:t>
            </a:r>
            <a:endParaRPr lang="mk-MK" sz="2800" b="1" dirty="0">
              <a:solidFill>
                <a:srgbClr val="FF0000"/>
              </a:solidFill>
            </a:endParaRPr>
          </a:p>
        </p:txBody>
      </p:sp>
      <p:pic>
        <p:nvPicPr>
          <p:cNvPr id="9" name="Picture 8" descr="http://cliparts.co/cliparts/di4/odb/di4odbE5T.gif"/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613" y="5033963"/>
            <a:ext cx="1608137" cy="160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6" descr="http://www.littlesheephotpot.com/images/sides/main_img_1409879014_RiceBowl_b_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215900"/>
            <a:ext cx="7635875" cy="508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4607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Custom Design">
  <a:themeElements>
    <a:clrScheme name="Custom Design 13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8D8DB3"/>
      </a:accent1>
      <a:accent2>
        <a:srgbClr val="B2B2B2"/>
      </a:accent2>
      <a:accent3>
        <a:srgbClr val="FFFFFF"/>
      </a:accent3>
      <a:accent4>
        <a:srgbClr val="000000"/>
      </a:accent4>
      <a:accent5>
        <a:srgbClr val="C5C5D6"/>
      </a:accent5>
      <a:accent6>
        <a:srgbClr val="A1A1A1"/>
      </a:accent6>
      <a:hlink>
        <a:srgbClr val="6F89F7"/>
      </a:hlink>
      <a:folHlink>
        <a:srgbClr val="4F56AD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s-PE" sz="4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s-PE" sz="4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0000"/>
        </a:dk1>
        <a:lt1>
          <a:srgbClr val="FFFFFF"/>
        </a:lt1>
        <a:dk2>
          <a:srgbClr val="000000"/>
        </a:dk2>
        <a:lt2>
          <a:srgbClr val="000000"/>
        </a:lt2>
        <a:accent1>
          <a:srgbClr val="8D8DB3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Custom Design">
  <a:themeElements>
    <a:clrScheme name="1_Custom Design 13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8D8DB3"/>
      </a:accent1>
      <a:accent2>
        <a:srgbClr val="B2B2B2"/>
      </a:accent2>
      <a:accent3>
        <a:srgbClr val="FFFFFF"/>
      </a:accent3>
      <a:accent4>
        <a:srgbClr val="000000"/>
      </a:accent4>
      <a:accent5>
        <a:srgbClr val="C5C5D6"/>
      </a:accent5>
      <a:accent6>
        <a:srgbClr val="A1A1A1"/>
      </a:accent6>
      <a:hlink>
        <a:srgbClr val="6F89F7"/>
      </a:hlink>
      <a:folHlink>
        <a:srgbClr val="4F56AD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s-PE" sz="4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s-PE" sz="4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3">
        <a:dk1>
          <a:srgbClr val="000000"/>
        </a:dk1>
        <a:lt1>
          <a:srgbClr val="FFFFFF"/>
        </a:lt1>
        <a:dk2>
          <a:srgbClr val="000000"/>
        </a:dk2>
        <a:lt2>
          <a:srgbClr val="000000"/>
        </a:lt2>
        <a:accent1>
          <a:srgbClr val="8D8DB3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Custom Design">
  <a:themeElements>
    <a:clrScheme name="Custom Design 13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8D8DB3"/>
      </a:accent1>
      <a:accent2>
        <a:srgbClr val="B2B2B2"/>
      </a:accent2>
      <a:accent3>
        <a:srgbClr val="FFFFFF"/>
      </a:accent3>
      <a:accent4>
        <a:srgbClr val="000000"/>
      </a:accent4>
      <a:accent5>
        <a:srgbClr val="C5C5D6"/>
      </a:accent5>
      <a:accent6>
        <a:srgbClr val="A1A1A1"/>
      </a:accent6>
      <a:hlink>
        <a:srgbClr val="6F89F7"/>
      </a:hlink>
      <a:folHlink>
        <a:srgbClr val="4F56AD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s-PE" sz="4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s-PE" sz="4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0000"/>
        </a:dk1>
        <a:lt1>
          <a:srgbClr val="FFFFFF"/>
        </a:lt1>
        <a:dk2>
          <a:srgbClr val="000000"/>
        </a:dk2>
        <a:lt2>
          <a:srgbClr val="000000"/>
        </a:lt2>
        <a:accent1>
          <a:srgbClr val="8D8DB3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523</TotalTime>
  <Words>73</Words>
  <Application>Microsoft Office PowerPoint</Application>
  <PresentationFormat>Presentación en pantalla (4:3)</PresentationFormat>
  <Paragraphs>18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18</vt:i4>
      </vt:variant>
    </vt:vector>
  </HeadingPairs>
  <TitlesOfParts>
    <vt:vector size="25" baseType="lpstr">
      <vt:lpstr>Arial</vt:lpstr>
      <vt:lpstr>Calibri</vt:lpstr>
      <vt:lpstr>Comic Sans MS</vt:lpstr>
      <vt:lpstr>Monotype Corsiva</vt:lpstr>
      <vt:lpstr>Custom Design</vt:lpstr>
      <vt:lpstr>2_Custom Design</vt:lpstr>
      <vt:lpstr>3_Custom Design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Deisy Sánchez Mejía</dc:creator>
  <cp:lastModifiedBy>Deisy Sánchez Mejía</cp:lastModifiedBy>
  <cp:revision>14</cp:revision>
  <dcterms:created xsi:type="dcterms:W3CDTF">2018-09-02T18:27:35Z</dcterms:created>
  <dcterms:modified xsi:type="dcterms:W3CDTF">2018-10-10T03:44:59Z</dcterms:modified>
</cp:coreProperties>
</file>