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CD48D-52E8-4B61-93C0-79DD6DDB4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843599-ED52-4730-B9BD-200F5DE57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CC041-2BB9-4DC9-94EF-26A7831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F7E4-9BCF-48A4-BB14-BD5B7045CEF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BABE1-76D8-4900-921D-E1E54454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36C49-71F5-48B7-82B9-9DE35612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64B-701F-46EF-85C0-4787B162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9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FD75B-7D43-4C2D-8936-5621F144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438E5F-A68D-497D-8537-BEECD669E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83FF3-8F7A-4D90-B6E4-FDE2A264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F7E4-9BCF-48A4-BB14-BD5B7045CEF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EAA51-81E7-4B53-A8F0-A3D3BABB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57A5C3-0CE7-4AF2-8134-080B8412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64B-701F-46EF-85C0-4787B162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5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E659F6-481D-4FFE-9181-58425FAFB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4CC8D3-5488-4E5B-851C-D78220F63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75F87-72A9-49FC-83D5-0D61877E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F7E4-9BCF-48A4-BB14-BD5B7045CEF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847D-4CB1-4C9F-8859-7A0C4683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5C21F4-DCC7-4AA9-BE5E-67D1AFDD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64B-701F-46EF-85C0-4787B162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8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A823F-10AA-48C8-8058-A442801F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07C413-6080-410C-9BD2-8ECC70787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FA796-AC94-4A29-8900-96ACD156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F7E4-9BCF-48A4-BB14-BD5B7045CEF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437049-725B-48F0-8AA5-81A1DD82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E9857-6F91-4D2C-AC1B-A4711690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64B-701F-46EF-85C0-4787B162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3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5005E-2E69-4353-8370-E483117E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5DF46-E57E-4C80-9BE8-92ECBF98E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D0EF1-BE45-402D-8EC0-53964CA3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F7E4-9BCF-48A4-BB14-BD5B7045CEF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1E016-DF51-4232-A963-142CC16C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19D60-54A7-4EE5-8617-9E27E5A1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64B-701F-46EF-85C0-4787B162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0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3F51B-94F8-491E-BA0C-3CD5AAA7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FA956-898E-4476-ABA1-53A929FAC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B46FE-F573-4DF6-B30A-A850FACF8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0CA3AA-9618-4C17-8D5D-71553ABD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F7E4-9BCF-48A4-BB14-BD5B7045CEF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B91CDF-C556-4644-A306-7F4D9C88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582E76-A140-40FD-A7E9-BC969101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64B-701F-46EF-85C0-4787B162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5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C847A-99A4-4884-B0F9-9978953E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109C84-64CA-426B-B790-5E3859FDB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044B75-FE24-4D19-80DD-87F20F8E0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CAA6C9-7226-4C6A-A464-BC340D9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8E9108-693C-4B00-ACAE-1553969D4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17F19D-4D75-4CD2-BD70-38FD41E2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F7E4-9BCF-48A4-BB14-BD5B7045CEF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5B037B-E9F1-4529-B2FC-7D4BF914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4BBFA4-F4D2-4DE0-8DEF-2FD77EEB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64B-701F-46EF-85C0-4787B162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4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ECCE1-39FE-4688-92AC-599DD767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69343D-17AA-4430-8486-852A96A9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F7E4-9BCF-48A4-BB14-BD5B7045CEF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3324F5-223B-4FFC-9766-20703E4F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D80661-CB20-4CFF-851E-E786E8FF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64B-701F-46EF-85C0-4787B162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D924AF-7B4E-402E-AD68-7884287B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F7E4-9BCF-48A4-BB14-BD5B7045CEF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97015B-B568-4076-A0F9-263954F6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B85C12-F2BD-4AC8-9529-4B21342B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64B-701F-46EF-85C0-4787B162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1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CB0DF-7D7D-460C-BC03-9067E190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F26E8-7205-4D07-8E90-B6AD9A29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38BD13-71F6-4B8C-A55B-AC86461F9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CDD11-3B61-4FD5-8462-CEA1A709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F7E4-9BCF-48A4-BB14-BD5B7045CEF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9A7927-871A-4DBE-8BFA-1DF83936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6F0626-91DB-4352-AB55-CC3313A9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64B-701F-46EF-85C0-4787B162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9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DA9F9-1EC2-4DD9-B75F-DFE87D08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C7CE20-D54B-40D4-91BD-906CFF012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6CCF0C-DC1E-4E64-83A6-0659ACE3D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6FDADC-4828-41CD-8392-2B77B37B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F7E4-9BCF-48A4-BB14-BD5B7045CEF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E1F3C5-5531-45C4-B2C6-016CA8A9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E9055C-011A-455D-B259-A3E256D5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64B-701F-46EF-85C0-4787B162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0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A8829-25B1-42C3-A3CA-79BA4264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51FBF1-3671-4F10-800F-499E68156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04FDA-7422-432F-AA57-80ACF427B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F7E4-9BCF-48A4-BB14-BD5B7045CEF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7A35D8-0368-4AF4-ADD6-F8C52F143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15650-DD1B-47CF-BAEF-091CE7CEA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F764B-701F-46EF-85C0-4787B162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vk.com/english_game_designer_olesya_dg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ourstoryinteractive.com/" TargetMode="Externa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8710C-71FA-406A-B2BB-C4D080244B82}"/>
              </a:ext>
            </a:extLst>
          </p:cNvPr>
          <p:cNvSpPr txBox="1"/>
          <p:nvPr/>
        </p:nvSpPr>
        <p:spPr>
          <a:xfrm>
            <a:off x="3465095" y="1267525"/>
            <a:ext cx="474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I________talking</a:t>
            </a:r>
            <a:r>
              <a:rPr lang="en-US" sz="2800" dirty="0"/>
              <a:t> to my friend at 2 o’clock. </a:t>
            </a:r>
            <a:endParaRPr lang="ru-RU" sz="2800" dirty="0"/>
          </a:p>
        </p:txBody>
      </p:sp>
      <p:pic>
        <p:nvPicPr>
          <p:cNvPr id="6" name="Рисунок 5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AB34EA51-5382-43A8-8A5F-0A431D2522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9" y="1600200"/>
            <a:ext cx="5084551" cy="5084551"/>
          </a:xfrm>
          <a:prstGeom prst="rect">
            <a:avLst/>
          </a:prstGeom>
        </p:spPr>
      </p:pic>
      <p:sp>
        <p:nvSpPr>
          <p:cNvPr id="7" name="Волна 6">
            <a:extLst>
              <a:ext uri="{FF2B5EF4-FFF2-40B4-BE49-F238E27FC236}">
                <a16:creationId xmlns:a16="http://schemas.microsoft.com/office/drawing/2014/main" id="{3061C0BE-1141-490A-941F-ECA288C494F4}"/>
              </a:ext>
            </a:extLst>
          </p:cNvPr>
          <p:cNvSpPr/>
          <p:nvPr/>
        </p:nvSpPr>
        <p:spPr>
          <a:xfrm>
            <a:off x="601580" y="168441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3387F-8D45-48FC-BB4F-87A7A02C39AD}"/>
              </a:ext>
            </a:extLst>
          </p:cNvPr>
          <p:cNvSpPr txBox="1"/>
          <p:nvPr/>
        </p:nvSpPr>
        <p:spPr>
          <a:xfrm>
            <a:off x="1311443" y="694899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E159CF4D-F405-4216-BC9D-C521099D82D2}"/>
              </a:ext>
            </a:extLst>
          </p:cNvPr>
          <p:cNvSpPr/>
          <p:nvPr/>
        </p:nvSpPr>
        <p:spPr>
          <a:xfrm>
            <a:off x="9256294" y="344904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32110-F809-4F4B-A046-847746A24B19}"/>
              </a:ext>
            </a:extLst>
          </p:cNvPr>
          <p:cNvSpPr txBox="1"/>
          <p:nvPr/>
        </p:nvSpPr>
        <p:spPr>
          <a:xfrm>
            <a:off x="9966157" y="871362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were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9FA43-D052-4351-95F7-DD0C2D2B8AC3}"/>
              </a:ext>
            </a:extLst>
          </p:cNvPr>
          <p:cNvSpPr txBox="1"/>
          <p:nvPr/>
        </p:nvSpPr>
        <p:spPr>
          <a:xfrm>
            <a:off x="4475748" y="5173578"/>
            <a:ext cx="299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congratulations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73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22578 0.0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r Story Interactive - Sails in the Fog - Heroic (online-audio-converte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8710C-71FA-406A-B2BB-C4D080244B82}"/>
              </a:ext>
            </a:extLst>
          </p:cNvPr>
          <p:cNvSpPr txBox="1"/>
          <p:nvPr/>
        </p:nvSpPr>
        <p:spPr>
          <a:xfrm>
            <a:off x="5128848" y="5096000"/>
            <a:ext cx="474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________he telling lies at that moment</a:t>
            </a:r>
            <a:r>
              <a:rPr lang="ru-RU" sz="2800" dirty="0"/>
              <a:t>?</a:t>
            </a: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E159CF4D-F405-4216-BC9D-C521099D82D2}"/>
              </a:ext>
            </a:extLst>
          </p:cNvPr>
          <p:cNvSpPr/>
          <p:nvPr/>
        </p:nvSpPr>
        <p:spPr>
          <a:xfrm>
            <a:off x="472512" y="479456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32110-F809-4F4B-A046-847746A24B19}"/>
              </a:ext>
            </a:extLst>
          </p:cNvPr>
          <p:cNvSpPr txBox="1"/>
          <p:nvPr/>
        </p:nvSpPr>
        <p:spPr>
          <a:xfrm>
            <a:off x="1182375" y="1005914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were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9FA43-D052-4351-95F7-DD0C2D2B8AC3}"/>
              </a:ext>
            </a:extLst>
          </p:cNvPr>
          <p:cNvSpPr txBox="1"/>
          <p:nvPr/>
        </p:nvSpPr>
        <p:spPr>
          <a:xfrm>
            <a:off x="4863675" y="171679"/>
            <a:ext cx="299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congratulations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1354D0-1F3C-4963-B703-54645FB0E5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65" y="2087901"/>
            <a:ext cx="3780514" cy="4601658"/>
          </a:xfrm>
          <a:prstGeom prst="rect">
            <a:avLst/>
          </a:prstGeom>
        </p:spPr>
      </p:pic>
      <p:sp>
        <p:nvSpPr>
          <p:cNvPr id="13" name="Волна 12">
            <a:extLst>
              <a:ext uri="{FF2B5EF4-FFF2-40B4-BE49-F238E27FC236}">
                <a16:creationId xmlns:a16="http://schemas.microsoft.com/office/drawing/2014/main" id="{8FA176FF-F8EE-40B6-B102-2AE10847AB67}"/>
              </a:ext>
            </a:extLst>
          </p:cNvPr>
          <p:cNvSpPr/>
          <p:nvPr/>
        </p:nvSpPr>
        <p:spPr>
          <a:xfrm>
            <a:off x="8863994" y="694899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F024C-225D-4A12-9946-42AC0B905128}"/>
              </a:ext>
            </a:extLst>
          </p:cNvPr>
          <p:cNvSpPr txBox="1"/>
          <p:nvPr/>
        </p:nvSpPr>
        <p:spPr>
          <a:xfrm>
            <a:off x="9573857" y="1221357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was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31003 0.5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2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r Story Interactive - Sails in the Fog - Heroic (online-audio-converte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8710C-71FA-406A-B2BB-C4D080244B82}"/>
              </a:ext>
            </a:extLst>
          </p:cNvPr>
          <p:cNvSpPr txBox="1"/>
          <p:nvPr/>
        </p:nvSpPr>
        <p:spPr>
          <a:xfrm>
            <a:off x="5128848" y="5096000"/>
            <a:ext cx="474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________she taking photos at 11 o’clock last Friday</a:t>
            </a:r>
            <a:r>
              <a:rPr lang="ru-RU" sz="2800" dirty="0"/>
              <a:t>?</a:t>
            </a: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E159CF4D-F405-4216-BC9D-C521099D82D2}"/>
              </a:ext>
            </a:extLst>
          </p:cNvPr>
          <p:cNvSpPr/>
          <p:nvPr/>
        </p:nvSpPr>
        <p:spPr>
          <a:xfrm>
            <a:off x="9475207" y="807893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32110-F809-4F4B-A046-847746A24B19}"/>
              </a:ext>
            </a:extLst>
          </p:cNvPr>
          <p:cNvSpPr txBox="1"/>
          <p:nvPr/>
        </p:nvSpPr>
        <p:spPr>
          <a:xfrm>
            <a:off x="10084115" y="1221357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were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9FA43-D052-4351-95F7-DD0C2D2B8AC3}"/>
              </a:ext>
            </a:extLst>
          </p:cNvPr>
          <p:cNvSpPr txBox="1"/>
          <p:nvPr/>
        </p:nvSpPr>
        <p:spPr>
          <a:xfrm>
            <a:off x="4863675" y="171679"/>
            <a:ext cx="299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congratulations</a:t>
            </a:r>
            <a:endParaRPr lang="ru-RU" sz="2800" dirty="0"/>
          </a:p>
        </p:txBody>
      </p:sp>
      <p:sp>
        <p:nvSpPr>
          <p:cNvPr id="13" name="Волна 12">
            <a:extLst>
              <a:ext uri="{FF2B5EF4-FFF2-40B4-BE49-F238E27FC236}">
                <a16:creationId xmlns:a16="http://schemas.microsoft.com/office/drawing/2014/main" id="{8FA176FF-F8EE-40B6-B102-2AE10847AB67}"/>
              </a:ext>
            </a:extLst>
          </p:cNvPr>
          <p:cNvSpPr/>
          <p:nvPr/>
        </p:nvSpPr>
        <p:spPr>
          <a:xfrm>
            <a:off x="382667" y="694899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F024C-225D-4A12-9946-42AC0B905128}"/>
              </a:ext>
            </a:extLst>
          </p:cNvPr>
          <p:cNvSpPr txBox="1"/>
          <p:nvPr/>
        </p:nvSpPr>
        <p:spPr>
          <a:xfrm>
            <a:off x="1067816" y="1221357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was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Изображение выглядит как человек, носит, держит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F8EC255E-4143-4FCF-9442-3F0C4A797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9" y="2271036"/>
            <a:ext cx="3677588" cy="46214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0D880B-BD21-40BE-A84D-5C0F6B2798B4}"/>
              </a:ext>
            </a:extLst>
          </p:cNvPr>
          <p:cNvSpPr txBox="1"/>
          <p:nvPr/>
        </p:nvSpPr>
        <p:spPr>
          <a:xfrm>
            <a:off x="5412259" y="6400800"/>
            <a:ext cx="639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Music</a:t>
            </a:r>
            <a:r>
              <a:rPr lang="ru-RU" dirty="0"/>
              <a:t> </a:t>
            </a:r>
            <a:r>
              <a:rPr lang="en-US" dirty="0"/>
              <a:t>is from the site</a:t>
            </a:r>
            <a:r>
              <a:rPr lang="ru-RU" dirty="0"/>
              <a:t> </a:t>
            </a:r>
            <a:r>
              <a:rPr lang="en-US" dirty="0">
                <a:hlinkClick r:id="rId6"/>
              </a:rPr>
              <a:t>http://yourstoryinteractive.com/</a:t>
            </a:r>
            <a:r>
              <a:rPr lang="ru-R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7E48A5-EB44-4212-B7CA-DF1F76420706}"/>
              </a:ext>
            </a:extLst>
          </p:cNvPr>
          <p:cNvSpPr txBox="1"/>
          <p:nvPr/>
        </p:nvSpPr>
        <p:spPr>
          <a:xfrm>
            <a:off x="0" y="0"/>
            <a:ext cx="431933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defRPr/>
            </a:pPr>
            <a:r>
              <a:rPr lang="en-US" altLang="zh-CN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games can be found </a:t>
            </a:r>
            <a:r>
              <a:rPr lang="en-US" altLang="zh-CN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here</a:t>
            </a:r>
            <a:r>
              <a:rPr lang="en-US" altLang="zh-CN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altLang="zh-CN" kern="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0000"/>
              </a:lnSpc>
              <a:defRPr/>
            </a:pPr>
            <a:r>
              <a:rPr lang="en-US" altLang="zh-CN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Game is made by </a:t>
            </a:r>
            <a:r>
              <a:rPr lang="en-US" altLang="zh-CN" kern="0" dirty="0" err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Degtyareva</a:t>
            </a:r>
            <a:r>
              <a:rPr lang="en-US" altLang="zh-CN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Olesya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3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37188 0.555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27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r Story Interactive - Sails in the Fog - Heroic (online-audio-converte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8710C-71FA-406A-B2BB-C4D080244B82}"/>
              </a:ext>
            </a:extLst>
          </p:cNvPr>
          <p:cNvSpPr txBox="1"/>
          <p:nvPr/>
        </p:nvSpPr>
        <p:spPr>
          <a:xfrm>
            <a:off x="5128848" y="5096000"/>
            <a:ext cx="474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They________having</a:t>
            </a:r>
            <a:r>
              <a:rPr lang="en-US" sz="2800" dirty="0"/>
              <a:t> lunch with their </a:t>
            </a:r>
            <a:r>
              <a:rPr lang="en-US" sz="2800" dirty="0" err="1"/>
              <a:t>neighbours</a:t>
            </a:r>
            <a:r>
              <a:rPr lang="en-US" sz="2800" dirty="0"/>
              <a:t> at that moment.</a:t>
            </a:r>
            <a:endParaRPr lang="ru-RU" sz="2800" dirty="0"/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E159CF4D-F405-4216-BC9D-C521099D82D2}"/>
              </a:ext>
            </a:extLst>
          </p:cNvPr>
          <p:cNvSpPr/>
          <p:nvPr/>
        </p:nvSpPr>
        <p:spPr>
          <a:xfrm>
            <a:off x="472512" y="479456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32110-F809-4F4B-A046-847746A24B19}"/>
              </a:ext>
            </a:extLst>
          </p:cNvPr>
          <p:cNvSpPr txBox="1"/>
          <p:nvPr/>
        </p:nvSpPr>
        <p:spPr>
          <a:xfrm>
            <a:off x="1182375" y="1005914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9FA43-D052-4351-95F7-DD0C2D2B8AC3}"/>
              </a:ext>
            </a:extLst>
          </p:cNvPr>
          <p:cNvSpPr txBox="1"/>
          <p:nvPr/>
        </p:nvSpPr>
        <p:spPr>
          <a:xfrm>
            <a:off x="4863675" y="171679"/>
            <a:ext cx="299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congratulations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1354D0-1F3C-4963-B703-54645FB0E5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65" y="2087901"/>
            <a:ext cx="3780514" cy="4601658"/>
          </a:xfrm>
          <a:prstGeom prst="rect">
            <a:avLst/>
          </a:prstGeom>
        </p:spPr>
      </p:pic>
      <p:sp>
        <p:nvSpPr>
          <p:cNvPr id="13" name="Волна 12">
            <a:extLst>
              <a:ext uri="{FF2B5EF4-FFF2-40B4-BE49-F238E27FC236}">
                <a16:creationId xmlns:a16="http://schemas.microsoft.com/office/drawing/2014/main" id="{8FA176FF-F8EE-40B6-B102-2AE10847AB67}"/>
              </a:ext>
            </a:extLst>
          </p:cNvPr>
          <p:cNvSpPr/>
          <p:nvPr/>
        </p:nvSpPr>
        <p:spPr>
          <a:xfrm>
            <a:off x="8863994" y="694899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F024C-225D-4A12-9946-42AC0B905128}"/>
              </a:ext>
            </a:extLst>
          </p:cNvPr>
          <p:cNvSpPr txBox="1"/>
          <p:nvPr/>
        </p:nvSpPr>
        <p:spPr>
          <a:xfrm>
            <a:off x="9573857" y="1221357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were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26966 0.56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r Story Interactive - Sails in the Fog - Heroic (online-audio-converte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8710C-71FA-406A-B2BB-C4D080244B82}"/>
              </a:ext>
            </a:extLst>
          </p:cNvPr>
          <p:cNvSpPr txBox="1"/>
          <p:nvPr/>
        </p:nvSpPr>
        <p:spPr>
          <a:xfrm>
            <a:off x="5128848" y="5096000"/>
            <a:ext cx="474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She________helping</a:t>
            </a:r>
            <a:r>
              <a:rPr lang="en-US" sz="2800" dirty="0"/>
              <a:t> her sister at 1 o’clock.</a:t>
            </a:r>
            <a:endParaRPr lang="ru-RU" sz="2800" dirty="0"/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E159CF4D-F405-4216-BC9D-C521099D82D2}"/>
              </a:ext>
            </a:extLst>
          </p:cNvPr>
          <p:cNvSpPr/>
          <p:nvPr/>
        </p:nvSpPr>
        <p:spPr>
          <a:xfrm>
            <a:off x="472512" y="479456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32110-F809-4F4B-A046-847746A24B19}"/>
              </a:ext>
            </a:extLst>
          </p:cNvPr>
          <p:cNvSpPr txBox="1"/>
          <p:nvPr/>
        </p:nvSpPr>
        <p:spPr>
          <a:xfrm>
            <a:off x="1182375" y="1005914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were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9FA43-D052-4351-95F7-DD0C2D2B8AC3}"/>
              </a:ext>
            </a:extLst>
          </p:cNvPr>
          <p:cNvSpPr txBox="1"/>
          <p:nvPr/>
        </p:nvSpPr>
        <p:spPr>
          <a:xfrm>
            <a:off x="4863675" y="171679"/>
            <a:ext cx="299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congratulations</a:t>
            </a:r>
            <a:endParaRPr lang="ru-RU" sz="2800" dirty="0"/>
          </a:p>
        </p:txBody>
      </p:sp>
      <p:sp>
        <p:nvSpPr>
          <p:cNvPr id="13" name="Волна 12">
            <a:extLst>
              <a:ext uri="{FF2B5EF4-FFF2-40B4-BE49-F238E27FC236}">
                <a16:creationId xmlns:a16="http://schemas.microsoft.com/office/drawing/2014/main" id="{8FA176FF-F8EE-40B6-B102-2AE10847AB67}"/>
              </a:ext>
            </a:extLst>
          </p:cNvPr>
          <p:cNvSpPr/>
          <p:nvPr/>
        </p:nvSpPr>
        <p:spPr>
          <a:xfrm>
            <a:off x="8863994" y="694899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F024C-225D-4A12-9946-42AC0B905128}"/>
              </a:ext>
            </a:extLst>
          </p:cNvPr>
          <p:cNvSpPr txBox="1"/>
          <p:nvPr/>
        </p:nvSpPr>
        <p:spPr>
          <a:xfrm>
            <a:off x="9573857" y="1221357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was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Изображение выглядит как человек, носит, держит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F8EC255E-4143-4FCF-9442-3F0C4A797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9" y="2271036"/>
            <a:ext cx="3677588" cy="46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26966 0.56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r Story Interactive - Sails in the Fog - Heroic (online-audio-converte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8710C-71FA-406A-B2BB-C4D080244B82}"/>
              </a:ext>
            </a:extLst>
          </p:cNvPr>
          <p:cNvSpPr txBox="1"/>
          <p:nvPr/>
        </p:nvSpPr>
        <p:spPr>
          <a:xfrm>
            <a:off x="3465095" y="1267525"/>
            <a:ext cx="474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________you visiting a friend at nine o’clock yesterday</a:t>
            </a:r>
            <a:r>
              <a:rPr lang="ru-RU" sz="2800" dirty="0"/>
              <a:t>?</a:t>
            </a:r>
            <a:r>
              <a:rPr lang="en-US" sz="2800" dirty="0"/>
              <a:t> </a:t>
            </a:r>
            <a:endParaRPr lang="ru-RU" sz="2800" dirty="0"/>
          </a:p>
        </p:txBody>
      </p:sp>
      <p:pic>
        <p:nvPicPr>
          <p:cNvPr id="6" name="Рисунок 5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AB34EA51-5382-43A8-8A5F-0A431D2522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9" y="1600200"/>
            <a:ext cx="5084551" cy="5084551"/>
          </a:xfrm>
          <a:prstGeom prst="rect">
            <a:avLst/>
          </a:prstGeom>
        </p:spPr>
      </p:pic>
      <p:sp>
        <p:nvSpPr>
          <p:cNvPr id="7" name="Волна 6">
            <a:extLst>
              <a:ext uri="{FF2B5EF4-FFF2-40B4-BE49-F238E27FC236}">
                <a16:creationId xmlns:a16="http://schemas.microsoft.com/office/drawing/2014/main" id="{3061C0BE-1141-490A-941F-ECA288C494F4}"/>
              </a:ext>
            </a:extLst>
          </p:cNvPr>
          <p:cNvSpPr/>
          <p:nvPr/>
        </p:nvSpPr>
        <p:spPr>
          <a:xfrm>
            <a:off x="601580" y="168441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3387F-8D45-48FC-BB4F-87A7A02C39AD}"/>
              </a:ext>
            </a:extLst>
          </p:cNvPr>
          <p:cNvSpPr txBox="1"/>
          <p:nvPr/>
        </p:nvSpPr>
        <p:spPr>
          <a:xfrm>
            <a:off x="1311443" y="694899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were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E159CF4D-F405-4216-BC9D-C521099D82D2}"/>
              </a:ext>
            </a:extLst>
          </p:cNvPr>
          <p:cNvSpPr/>
          <p:nvPr/>
        </p:nvSpPr>
        <p:spPr>
          <a:xfrm>
            <a:off x="9256294" y="344904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32110-F809-4F4B-A046-847746A24B19}"/>
              </a:ext>
            </a:extLst>
          </p:cNvPr>
          <p:cNvSpPr txBox="1"/>
          <p:nvPr/>
        </p:nvSpPr>
        <p:spPr>
          <a:xfrm>
            <a:off x="9966157" y="871362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9FA43-D052-4351-95F7-DD0C2D2B8AC3}"/>
              </a:ext>
            </a:extLst>
          </p:cNvPr>
          <p:cNvSpPr txBox="1"/>
          <p:nvPr/>
        </p:nvSpPr>
        <p:spPr>
          <a:xfrm>
            <a:off x="4475748" y="5173578"/>
            <a:ext cx="299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congratulations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98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21901 0.0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r Story Interactive - Sails in the Fog - Heroic (online-audio-converte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8710C-71FA-406A-B2BB-C4D080244B82}"/>
              </a:ext>
            </a:extLst>
          </p:cNvPr>
          <p:cNvSpPr txBox="1"/>
          <p:nvPr/>
        </p:nvSpPr>
        <p:spPr>
          <a:xfrm>
            <a:off x="5128848" y="5096000"/>
            <a:ext cx="474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________you talking to her at that moment</a:t>
            </a:r>
            <a:r>
              <a:rPr lang="ru-RU" sz="2800" dirty="0"/>
              <a:t>?</a:t>
            </a: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E159CF4D-F405-4216-BC9D-C521099D82D2}"/>
              </a:ext>
            </a:extLst>
          </p:cNvPr>
          <p:cNvSpPr/>
          <p:nvPr/>
        </p:nvSpPr>
        <p:spPr>
          <a:xfrm>
            <a:off x="9475207" y="807893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32110-F809-4F4B-A046-847746A24B19}"/>
              </a:ext>
            </a:extLst>
          </p:cNvPr>
          <p:cNvSpPr txBox="1"/>
          <p:nvPr/>
        </p:nvSpPr>
        <p:spPr>
          <a:xfrm>
            <a:off x="10084115" y="1221357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9FA43-D052-4351-95F7-DD0C2D2B8AC3}"/>
              </a:ext>
            </a:extLst>
          </p:cNvPr>
          <p:cNvSpPr txBox="1"/>
          <p:nvPr/>
        </p:nvSpPr>
        <p:spPr>
          <a:xfrm>
            <a:off x="4863675" y="171679"/>
            <a:ext cx="299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congratulations</a:t>
            </a:r>
            <a:endParaRPr lang="ru-RU" sz="2800" dirty="0"/>
          </a:p>
        </p:txBody>
      </p:sp>
      <p:sp>
        <p:nvSpPr>
          <p:cNvPr id="13" name="Волна 12">
            <a:extLst>
              <a:ext uri="{FF2B5EF4-FFF2-40B4-BE49-F238E27FC236}">
                <a16:creationId xmlns:a16="http://schemas.microsoft.com/office/drawing/2014/main" id="{8FA176FF-F8EE-40B6-B102-2AE10847AB67}"/>
              </a:ext>
            </a:extLst>
          </p:cNvPr>
          <p:cNvSpPr/>
          <p:nvPr/>
        </p:nvSpPr>
        <p:spPr>
          <a:xfrm>
            <a:off x="382667" y="694899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F024C-225D-4A12-9946-42AC0B905128}"/>
              </a:ext>
            </a:extLst>
          </p:cNvPr>
          <p:cNvSpPr txBox="1"/>
          <p:nvPr/>
        </p:nvSpPr>
        <p:spPr>
          <a:xfrm>
            <a:off x="1067816" y="1221357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were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Изображение выглядит как человек, носит, держит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F8EC255E-4143-4FCF-9442-3F0C4A797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9" y="2271036"/>
            <a:ext cx="3677588" cy="46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37188 0.555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27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r Story Interactive - Sails in the Fog - Heroic (online-audio-converte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8710C-71FA-406A-B2BB-C4D080244B82}"/>
              </a:ext>
            </a:extLst>
          </p:cNvPr>
          <p:cNvSpPr txBox="1"/>
          <p:nvPr/>
        </p:nvSpPr>
        <p:spPr>
          <a:xfrm>
            <a:off x="3465095" y="1267525"/>
            <a:ext cx="474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They________not</a:t>
            </a:r>
            <a:r>
              <a:rPr lang="en-US" sz="2800" dirty="0"/>
              <a:t> talking about you at that moment.</a:t>
            </a:r>
            <a:endParaRPr lang="ru-RU" sz="2800" dirty="0"/>
          </a:p>
        </p:txBody>
      </p:sp>
      <p:pic>
        <p:nvPicPr>
          <p:cNvPr id="6" name="Рисунок 5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AB34EA51-5382-43A8-8A5F-0A431D2522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9" y="1600200"/>
            <a:ext cx="5084551" cy="5084551"/>
          </a:xfrm>
          <a:prstGeom prst="rect">
            <a:avLst/>
          </a:prstGeom>
        </p:spPr>
      </p:pic>
      <p:sp>
        <p:nvSpPr>
          <p:cNvPr id="7" name="Волна 6">
            <a:extLst>
              <a:ext uri="{FF2B5EF4-FFF2-40B4-BE49-F238E27FC236}">
                <a16:creationId xmlns:a16="http://schemas.microsoft.com/office/drawing/2014/main" id="{3061C0BE-1141-490A-941F-ECA288C494F4}"/>
              </a:ext>
            </a:extLst>
          </p:cNvPr>
          <p:cNvSpPr/>
          <p:nvPr/>
        </p:nvSpPr>
        <p:spPr>
          <a:xfrm>
            <a:off x="9264314" y="479456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3387F-8D45-48FC-BB4F-87A7A02C39AD}"/>
              </a:ext>
            </a:extLst>
          </p:cNvPr>
          <p:cNvSpPr txBox="1"/>
          <p:nvPr/>
        </p:nvSpPr>
        <p:spPr>
          <a:xfrm>
            <a:off x="9974177" y="1005914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were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E159CF4D-F405-4216-BC9D-C521099D82D2}"/>
              </a:ext>
            </a:extLst>
          </p:cNvPr>
          <p:cNvSpPr/>
          <p:nvPr/>
        </p:nvSpPr>
        <p:spPr>
          <a:xfrm>
            <a:off x="786859" y="479455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32110-F809-4F4B-A046-847746A24B19}"/>
              </a:ext>
            </a:extLst>
          </p:cNvPr>
          <p:cNvSpPr txBox="1"/>
          <p:nvPr/>
        </p:nvSpPr>
        <p:spPr>
          <a:xfrm>
            <a:off x="1602405" y="1005913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9FA43-D052-4351-95F7-DD0C2D2B8AC3}"/>
              </a:ext>
            </a:extLst>
          </p:cNvPr>
          <p:cNvSpPr txBox="1"/>
          <p:nvPr/>
        </p:nvSpPr>
        <p:spPr>
          <a:xfrm>
            <a:off x="4475748" y="5173578"/>
            <a:ext cx="299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congratulations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11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43294 0.03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r Story Interactive - Sails in the Fog - Heroic (online-audio-converte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8710C-71FA-406A-B2BB-C4D080244B82}"/>
              </a:ext>
            </a:extLst>
          </p:cNvPr>
          <p:cNvSpPr txBox="1"/>
          <p:nvPr/>
        </p:nvSpPr>
        <p:spPr>
          <a:xfrm>
            <a:off x="5128848" y="5096000"/>
            <a:ext cx="474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What________he</a:t>
            </a:r>
            <a:r>
              <a:rPr lang="en-US" sz="2800" dirty="0"/>
              <a:t> doing at that moment</a:t>
            </a:r>
            <a:r>
              <a:rPr lang="ru-RU" sz="2800" dirty="0"/>
              <a:t>?</a:t>
            </a: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E159CF4D-F405-4216-BC9D-C521099D82D2}"/>
              </a:ext>
            </a:extLst>
          </p:cNvPr>
          <p:cNvSpPr/>
          <p:nvPr/>
        </p:nvSpPr>
        <p:spPr>
          <a:xfrm>
            <a:off x="8702227" y="796674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32110-F809-4F4B-A046-847746A24B19}"/>
              </a:ext>
            </a:extLst>
          </p:cNvPr>
          <p:cNvSpPr txBox="1"/>
          <p:nvPr/>
        </p:nvSpPr>
        <p:spPr>
          <a:xfrm>
            <a:off x="9412090" y="1323132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were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9FA43-D052-4351-95F7-DD0C2D2B8AC3}"/>
              </a:ext>
            </a:extLst>
          </p:cNvPr>
          <p:cNvSpPr txBox="1"/>
          <p:nvPr/>
        </p:nvSpPr>
        <p:spPr>
          <a:xfrm>
            <a:off x="4863675" y="171679"/>
            <a:ext cx="299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congratulations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1354D0-1F3C-4963-B703-54645FB0E5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65" y="2087901"/>
            <a:ext cx="3780514" cy="4601658"/>
          </a:xfrm>
          <a:prstGeom prst="rect">
            <a:avLst/>
          </a:prstGeom>
        </p:spPr>
      </p:pic>
      <p:sp>
        <p:nvSpPr>
          <p:cNvPr id="13" name="Волна 12">
            <a:extLst>
              <a:ext uri="{FF2B5EF4-FFF2-40B4-BE49-F238E27FC236}">
                <a16:creationId xmlns:a16="http://schemas.microsoft.com/office/drawing/2014/main" id="{8FA176FF-F8EE-40B6-B102-2AE10847AB67}"/>
              </a:ext>
            </a:extLst>
          </p:cNvPr>
          <p:cNvSpPr/>
          <p:nvPr/>
        </p:nvSpPr>
        <p:spPr>
          <a:xfrm>
            <a:off x="1003977" y="694899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F024C-225D-4A12-9946-42AC0B905128}"/>
              </a:ext>
            </a:extLst>
          </p:cNvPr>
          <p:cNvSpPr txBox="1"/>
          <p:nvPr/>
        </p:nvSpPr>
        <p:spPr>
          <a:xfrm>
            <a:off x="1713840" y="1221357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was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888 0.56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28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r Story Interactive - Sails in the Fog - Heroic (online-audio-converte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8710C-71FA-406A-B2BB-C4D080244B82}"/>
              </a:ext>
            </a:extLst>
          </p:cNvPr>
          <p:cNvSpPr txBox="1"/>
          <p:nvPr/>
        </p:nvSpPr>
        <p:spPr>
          <a:xfrm>
            <a:off x="5128848" y="5096000"/>
            <a:ext cx="474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________she watching a play at 8 p.m. on Wednesday</a:t>
            </a:r>
            <a:r>
              <a:rPr lang="ru-RU" sz="2800" dirty="0"/>
              <a:t>?</a:t>
            </a: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E159CF4D-F405-4216-BC9D-C521099D82D2}"/>
              </a:ext>
            </a:extLst>
          </p:cNvPr>
          <p:cNvSpPr/>
          <p:nvPr/>
        </p:nvSpPr>
        <p:spPr>
          <a:xfrm>
            <a:off x="472512" y="479456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32110-F809-4F4B-A046-847746A24B19}"/>
              </a:ext>
            </a:extLst>
          </p:cNvPr>
          <p:cNvSpPr txBox="1"/>
          <p:nvPr/>
        </p:nvSpPr>
        <p:spPr>
          <a:xfrm>
            <a:off x="1182375" y="1005914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were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9FA43-D052-4351-95F7-DD0C2D2B8AC3}"/>
              </a:ext>
            </a:extLst>
          </p:cNvPr>
          <p:cNvSpPr txBox="1"/>
          <p:nvPr/>
        </p:nvSpPr>
        <p:spPr>
          <a:xfrm>
            <a:off x="4863675" y="171679"/>
            <a:ext cx="299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congratulations</a:t>
            </a:r>
            <a:endParaRPr lang="ru-RU" sz="2800" dirty="0"/>
          </a:p>
        </p:txBody>
      </p:sp>
      <p:sp>
        <p:nvSpPr>
          <p:cNvPr id="13" name="Волна 12">
            <a:extLst>
              <a:ext uri="{FF2B5EF4-FFF2-40B4-BE49-F238E27FC236}">
                <a16:creationId xmlns:a16="http://schemas.microsoft.com/office/drawing/2014/main" id="{8FA176FF-F8EE-40B6-B102-2AE10847AB67}"/>
              </a:ext>
            </a:extLst>
          </p:cNvPr>
          <p:cNvSpPr/>
          <p:nvPr/>
        </p:nvSpPr>
        <p:spPr>
          <a:xfrm>
            <a:off x="8863994" y="694899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F024C-225D-4A12-9946-42AC0B905128}"/>
              </a:ext>
            </a:extLst>
          </p:cNvPr>
          <p:cNvSpPr txBox="1"/>
          <p:nvPr/>
        </p:nvSpPr>
        <p:spPr>
          <a:xfrm>
            <a:off x="9573857" y="1221357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was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Изображение выглядит как человек, носит, держит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F8EC255E-4143-4FCF-9442-3F0C4A797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9" y="2271036"/>
            <a:ext cx="3677588" cy="46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7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31901 0.559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2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r Story Interactive - Sails in the Fog - Heroic (online-audio-converte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98710C-71FA-406A-B2BB-C4D080244B82}"/>
              </a:ext>
            </a:extLst>
          </p:cNvPr>
          <p:cNvSpPr txBox="1"/>
          <p:nvPr/>
        </p:nvSpPr>
        <p:spPr>
          <a:xfrm>
            <a:off x="3465095" y="1267525"/>
            <a:ext cx="474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________they dancing at 3 o’clock last week</a:t>
            </a:r>
            <a:r>
              <a:rPr lang="ru-RU" sz="2800" dirty="0"/>
              <a:t>?</a:t>
            </a:r>
          </a:p>
        </p:txBody>
      </p:sp>
      <p:pic>
        <p:nvPicPr>
          <p:cNvPr id="6" name="Рисунок 5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AB34EA51-5382-43A8-8A5F-0A431D2522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9" y="1600200"/>
            <a:ext cx="5084551" cy="5084551"/>
          </a:xfrm>
          <a:prstGeom prst="rect">
            <a:avLst/>
          </a:prstGeom>
        </p:spPr>
      </p:pic>
      <p:sp>
        <p:nvSpPr>
          <p:cNvPr id="7" name="Волна 6">
            <a:extLst>
              <a:ext uri="{FF2B5EF4-FFF2-40B4-BE49-F238E27FC236}">
                <a16:creationId xmlns:a16="http://schemas.microsoft.com/office/drawing/2014/main" id="{3061C0BE-1141-490A-941F-ECA288C494F4}"/>
              </a:ext>
            </a:extLst>
          </p:cNvPr>
          <p:cNvSpPr/>
          <p:nvPr/>
        </p:nvSpPr>
        <p:spPr>
          <a:xfrm>
            <a:off x="601580" y="168441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3387F-8D45-48FC-BB4F-87A7A02C39AD}"/>
              </a:ext>
            </a:extLst>
          </p:cNvPr>
          <p:cNvSpPr txBox="1"/>
          <p:nvPr/>
        </p:nvSpPr>
        <p:spPr>
          <a:xfrm>
            <a:off x="1311443" y="694899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were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E159CF4D-F405-4216-BC9D-C521099D82D2}"/>
              </a:ext>
            </a:extLst>
          </p:cNvPr>
          <p:cNvSpPr/>
          <p:nvPr/>
        </p:nvSpPr>
        <p:spPr>
          <a:xfrm>
            <a:off x="9256294" y="344904"/>
            <a:ext cx="2334126" cy="1576137"/>
          </a:xfrm>
          <a:prstGeom prst="wav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32110-F809-4F4B-A046-847746A24B19}"/>
              </a:ext>
            </a:extLst>
          </p:cNvPr>
          <p:cNvSpPr txBox="1"/>
          <p:nvPr/>
        </p:nvSpPr>
        <p:spPr>
          <a:xfrm>
            <a:off x="9966157" y="871362"/>
            <a:ext cx="18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9FA43-D052-4351-95F7-DD0C2D2B8AC3}"/>
              </a:ext>
            </a:extLst>
          </p:cNvPr>
          <p:cNvSpPr txBox="1"/>
          <p:nvPr/>
        </p:nvSpPr>
        <p:spPr>
          <a:xfrm>
            <a:off x="4475748" y="5173578"/>
            <a:ext cx="299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congratulations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42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21901 0.0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r Story Interactive - Sails in the Fog - Heroic (online-audio-converte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175</Words>
  <Application>Microsoft Office PowerPoint</Application>
  <PresentationFormat>Широкоэкранный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Дегтярева</dc:creator>
  <cp:lastModifiedBy>Олеся Дегтярева</cp:lastModifiedBy>
  <cp:revision>13</cp:revision>
  <dcterms:created xsi:type="dcterms:W3CDTF">2020-05-07T15:01:30Z</dcterms:created>
  <dcterms:modified xsi:type="dcterms:W3CDTF">2020-05-07T16:38:31Z</dcterms:modified>
</cp:coreProperties>
</file>