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C6B7F-4B69-4AD1-AB2C-23352B19AD62}" type="datetimeFigureOut">
              <a:rPr lang="ru-RU"/>
              <a:pPr>
                <a:defRPr/>
              </a:pPr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CFABD-B709-4676-8099-E71BF46894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AD5D9-97DA-484A-A1D4-C302949DB12A}" type="datetimeFigureOut">
              <a:rPr lang="ru-RU"/>
              <a:pPr>
                <a:defRPr/>
              </a:pPr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A2C13-31C1-4688-9AFD-AAF1CACACF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A4995-DC41-4AC6-AB7D-4491ED8B99B6}" type="datetimeFigureOut">
              <a:rPr lang="ru-RU"/>
              <a:pPr>
                <a:defRPr/>
              </a:pPr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04F6B-A6F4-4A11-8397-C3571441A0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4F5AF-BFD5-4944-AF11-28D70A68EFCE}" type="datetimeFigureOut">
              <a:rPr lang="ru-RU"/>
              <a:pPr>
                <a:defRPr/>
              </a:pPr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20FEA-E626-403C-A26D-57F3E11237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B7284-EE83-4A41-901C-607999025EFE}" type="datetimeFigureOut">
              <a:rPr lang="ru-RU"/>
              <a:pPr>
                <a:defRPr/>
              </a:pPr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7B932-BDDF-43D3-AB58-D172C10FBB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3D441-D1B9-4885-8998-B9ECA1F6BCC8}" type="datetimeFigureOut">
              <a:rPr lang="ru-RU"/>
              <a:pPr>
                <a:defRPr/>
              </a:pPr>
              <a:t>21.11.2022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0CCEE-6001-4E92-84F7-2C31923866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4FB80-6476-4169-BB08-92D851168C9B}" type="datetimeFigureOut">
              <a:rPr lang="ru-RU"/>
              <a:pPr>
                <a:defRPr/>
              </a:pPr>
              <a:t>21.11.2022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0672D-CCD9-4DE7-8AFD-626CB19E5B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6833A-06A1-4C36-8F99-7CC358003CD6}" type="datetimeFigureOut">
              <a:rPr lang="ru-RU"/>
              <a:pPr>
                <a:defRPr/>
              </a:pPr>
              <a:t>21.11.2022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9495C-950A-42BA-84A0-1E1157F029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034ED-0078-4863-8A38-C0873FB354F3}" type="datetimeFigureOut">
              <a:rPr lang="ru-RU"/>
              <a:pPr>
                <a:defRPr/>
              </a:pPr>
              <a:t>21.11.2022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9ACFD-CCA6-4AC3-91C9-0E40091DD2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01F04-6DE3-409B-A83B-1734E550C10D}" type="datetimeFigureOut">
              <a:rPr lang="ru-RU"/>
              <a:pPr>
                <a:defRPr/>
              </a:pPr>
              <a:t>21.11.2022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FB48E-7B3D-4586-9139-74505C8A04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8AF22-488A-4055-B66E-AA31B41EE371}" type="datetimeFigureOut">
              <a:rPr lang="ru-RU"/>
              <a:pPr>
                <a:defRPr/>
              </a:pPr>
              <a:t>21.11.2022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64F5A-B489-4CE4-A2CC-1A48444D63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F6F52BD-BCC6-444F-83C4-6482DB5F0C3B}" type="datetimeFigureOut">
              <a:rPr lang="ru-RU"/>
              <a:pPr>
                <a:defRPr/>
              </a:pPr>
              <a:t>21.11.2022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9122E5-C138-4604-B0F7-4035EDFADA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Прямоугольник 3"/>
          <p:cNvSpPr>
            <a:spLocks noChangeArrowheads="1"/>
          </p:cNvSpPr>
          <p:nvPr/>
        </p:nvSpPr>
        <p:spPr bwMode="auto">
          <a:xfrm>
            <a:off x="0" y="2428875"/>
            <a:ext cx="8215313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000">
                <a:latin typeface="Calibri" pitchFamily="34" charset="0"/>
              </a:rPr>
              <a:t>1. Dad works in the </a:t>
            </a:r>
            <a:endParaRPr lang="ru-RU" sz="5000">
              <a:latin typeface="Calibri" pitchFamily="34" charset="0"/>
            </a:endParaRPr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38725" y="1571625"/>
            <a:ext cx="4105275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4339" name="Прямоугольник 3"/>
          <p:cNvSpPr>
            <a:spLocks noChangeArrowheads="1"/>
          </p:cNvSpPr>
          <p:nvPr/>
        </p:nvSpPr>
        <p:spPr bwMode="auto">
          <a:xfrm>
            <a:off x="0" y="3244850"/>
            <a:ext cx="7500938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000">
                <a:latin typeface="Calibri" pitchFamily="34" charset="0"/>
              </a:rPr>
              <a:t>2. He lives on Green </a:t>
            </a:r>
            <a:endParaRPr lang="ru-RU" sz="5000">
              <a:latin typeface="Calibri" pitchFamily="34" charset="0"/>
            </a:endParaRPr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3863" y="2143125"/>
            <a:ext cx="3640137" cy="273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Прямоугольник 3"/>
          <p:cNvSpPr>
            <a:spLocks noChangeArrowheads="1"/>
          </p:cNvSpPr>
          <p:nvPr/>
        </p:nvSpPr>
        <p:spPr bwMode="auto">
          <a:xfrm>
            <a:off x="0" y="3244850"/>
            <a:ext cx="5535613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000">
                <a:latin typeface="Calibri" pitchFamily="34" charset="0"/>
              </a:rPr>
              <a:t>3. She plays in the </a:t>
            </a:r>
            <a:endParaRPr lang="ru-RU" sz="5000">
              <a:latin typeface="Calibri" pitchFamily="34" charset="0"/>
            </a:endParaRPr>
          </a:p>
        </p:txBody>
      </p:sp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67300" y="1857375"/>
            <a:ext cx="4076700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6387" name="Прямоугольник 3"/>
          <p:cNvSpPr>
            <a:spLocks noChangeArrowheads="1"/>
          </p:cNvSpPr>
          <p:nvPr/>
        </p:nvSpPr>
        <p:spPr bwMode="auto">
          <a:xfrm>
            <a:off x="0" y="3244850"/>
            <a:ext cx="5535613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000">
                <a:latin typeface="Calibri" pitchFamily="34" charset="0"/>
              </a:rPr>
              <a:t>4. Sam lives in the </a:t>
            </a:r>
            <a:endParaRPr lang="ru-RU" sz="5000">
              <a:latin typeface="Calibri" pitchFamily="34" charset="0"/>
            </a:endParaRPr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48250" y="1571625"/>
            <a:ext cx="4095750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7410" name="Прямоугольник 3"/>
          <p:cNvSpPr>
            <a:spLocks noChangeArrowheads="1"/>
          </p:cNvSpPr>
          <p:nvPr/>
        </p:nvSpPr>
        <p:spPr bwMode="auto">
          <a:xfrm>
            <a:off x="0" y="3244850"/>
            <a:ext cx="914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000">
                <a:latin typeface="Calibri" pitchFamily="34" charset="0"/>
              </a:rPr>
              <a:t>5. Kate eats ice cream in the </a:t>
            </a:r>
            <a:endParaRPr lang="ru-RU" sz="5000">
              <a:latin typeface="Calibri" pitchFamily="34" charset="0"/>
            </a:endParaRPr>
          </a:p>
        </p:txBody>
      </p:sp>
      <p:pic>
        <p:nvPicPr>
          <p:cNvPr id="1741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572125" y="4168775"/>
            <a:ext cx="3571875" cy="268922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8435" name="Прямоугольник 3"/>
          <p:cNvSpPr>
            <a:spLocks noChangeArrowheads="1"/>
          </p:cNvSpPr>
          <p:nvPr/>
        </p:nvSpPr>
        <p:spPr bwMode="auto">
          <a:xfrm>
            <a:off x="0" y="3244850"/>
            <a:ext cx="565785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5000">
                <a:latin typeface="Calibri" pitchFamily="34" charset="0"/>
              </a:rPr>
              <a:t>6. Mum works in the </a:t>
            </a:r>
            <a:endParaRPr lang="ru-RU" sz="5000">
              <a:latin typeface="Calibri" pitchFamily="34" charset="0"/>
            </a:endParaRPr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8775" y="2571750"/>
            <a:ext cx="3705225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9459" name="Прямоугольник 3"/>
          <p:cNvSpPr>
            <a:spLocks noChangeArrowheads="1"/>
          </p:cNvSpPr>
          <p:nvPr/>
        </p:nvSpPr>
        <p:spPr bwMode="auto">
          <a:xfrm>
            <a:off x="0" y="3244850"/>
            <a:ext cx="55499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5000">
                <a:latin typeface="Calibri" pitchFamily="34" charset="0"/>
              </a:rPr>
              <a:t>7. Bob plays in the </a:t>
            </a:r>
            <a:endParaRPr lang="ru-RU" sz="5000">
              <a:latin typeface="Calibri" pitchFamily="34" charset="0"/>
            </a:endParaRPr>
          </a:p>
        </p:txBody>
      </p:sp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38725" y="2214563"/>
            <a:ext cx="4105275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0483" name="Прямоугольник 3"/>
          <p:cNvSpPr>
            <a:spLocks noChangeArrowheads="1"/>
          </p:cNvSpPr>
          <p:nvPr/>
        </p:nvSpPr>
        <p:spPr bwMode="auto">
          <a:xfrm>
            <a:off x="0" y="3244850"/>
            <a:ext cx="5548313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5000">
                <a:latin typeface="Calibri" pitchFamily="34" charset="0"/>
              </a:rPr>
              <a:t>8. Sally lives in the </a:t>
            </a:r>
            <a:endParaRPr lang="ru-RU" sz="5000">
              <a:latin typeface="Calibri" pitchFamily="34" charset="0"/>
            </a:endParaRPr>
          </a:p>
        </p:txBody>
      </p:sp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38725" y="2000250"/>
            <a:ext cx="4105275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PresentationFormat>Экран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Calibri</vt:lpstr>
      <vt:lpstr>Arial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Семья Кокины</dc:creator>
  <cp:lastModifiedBy>11111</cp:lastModifiedBy>
  <cp:revision>2</cp:revision>
  <dcterms:created xsi:type="dcterms:W3CDTF">2021-07-20T06:08:37Z</dcterms:created>
  <dcterms:modified xsi:type="dcterms:W3CDTF">2022-11-21T03:05:36Z</dcterms:modified>
</cp:coreProperties>
</file>