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88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26.08.2021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26.08.2021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26.08.2021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26.08.2021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26.08.2021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11" Type="http://schemas.openxmlformats.org/officeDocument/2006/relationships/image" Target="../media/image30.png"/><Relationship Id="rId5" Type="http://schemas.openxmlformats.org/officeDocument/2006/relationships/image" Target="../media/image24.png"/><Relationship Id="rId10" Type="http://schemas.openxmlformats.org/officeDocument/2006/relationships/image" Target="../media/image29.png"/><Relationship Id="rId4" Type="http://schemas.openxmlformats.org/officeDocument/2006/relationships/image" Target="../media/image23.png"/><Relationship Id="rId9" Type="http://schemas.openxmlformats.org/officeDocument/2006/relationships/image" Target="../media/image28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7.png"/><Relationship Id="rId3" Type="http://schemas.openxmlformats.org/officeDocument/2006/relationships/image" Target="../media/image12.png"/><Relationship Id="rId7" Type="http://schemas.openxmlformats.org/officeDocument/2006/relationships/image" Target="../media/image16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5.png"/><Relationship Id="rId11" Type="http://schemas.openxmlformats.org/officeDocument/2006/relationships/image" Target="../media/image20.png"/><Relationship Id="rId5" Type="http://schemas.openxmlformats.org/officeDocument/2006/relationships/image" Target="../media/image14.png"/><Relationship Id="rId10" Type="http://schemas.openxmlformats.org/officeDocument/2006/relationships/image" Target="../media/image19.png"/><Relationship Id="rId4" Type="http://schemas.openxmlformats.org/officeDocument/2006/relationships/image" Target="../media/image13.png"/><Relationship Id="rId9" Type="http://schemas.openxmlformats.org/officeDocument/2006/relationships/image" Target="../media/image18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7.png"/><Relationship Id="rId3" Type="http://schemas.openxmlformats.org/officeDocument/2006/relationships/image" Target="../media/image22.png"/><Relationship Id="rId7" Type="http://schemas.openxmlformats.org/officeDocument/2006/relationships/image" Target="../media/image26.png"/><Relationship Id="rId2" Type="http://schemas.openxmlformats.org/officeDocument/2006/relationships/image" Target="../media/image2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5.png"/><Relationship Id="rId11" Type="http://schemas.openxmlformats.org/officeDocument/2006/relationships/image" Target="../media/image30.png"/><Relationship Id="rId5" Type="http://schemas.openxmlformats.org/officeDocument/2006/relationships/image" Target="../media/image24.png"/><Relationship Id="rId10" Type="http://schemas.openxmlformats.org/officeDocument/2006/relationships/image" Target="../media/image29.png"/><Relationship Id="rId4" Type="http://schemas.openxmlformats.org/officeDocument/2006/relationships/image" Target="../media/image23.png"/><Relationship Id="rId9" Type="http://schemas.openxmlformats.org/officeDocument/2006/relationships/image" Target="../media/image28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72532" y="1071546"/>
            <a:ext cx="5128360" cy="4478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024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00483" y="785794"/>
            <a:ext cx="4986095" cy="475525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952625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72198" y="3214686"/>
            <a:ext cx="1428760" cy="683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357298"/>
            <a:ext cx="1990725" cy="134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215074" y="4500570"/>
            <a:ext cx="1785950" cy="608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0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2714620"/>
            <a:ext cx="1981200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1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072198" y="500042"/>
            <a:ext cx="1571636" cy="63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2" name="Picture 8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0" y="4143380"/>
            <a:ext cx="2009775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3" name="Picture 9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215074" y="5857892"/>
            <a:ext cx="2571768" cy="647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4" name="Picture 10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0" y="5467350"/>
            <a:ext cx="2038350" cy="139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5" name="Picture 11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6143636" y="1857364"/>
            <a:ext cx="1214446" cy="761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309 -0.06059 C 0.02778 -0.03585 0.03681 -0.01573 0.04462 0.00717 C 0.04948 0.02151 0.04983 0.02428 0.05851 0.03585 C 0.06997 0.06684 0.0967 0.08511 0.11545 0.10754 C 0.1224 0.11586 0.12743 0.12743 0.13542 0.13413 C 0.15156 0.14778 0.16649 0.16374 0.1816 0.17923 C 0.20799 0.20606 0.22813 0.23404 0.25851 0.25301 C 0.26129 0.26388 0.26476 0.27174 0.27083 0.27983 C 0.27465 0.29047 0.28021 0.29648 0.28611 0.30435 C 0.29583 0.3173 0.28802 0.31244 0.29688 0.3166 C 0.30174 0.32632 0.30469 0.32747 0.31233 0.33302 C 0.3184 0.33742 0.32326 0.34482 0.32917 0.34944 C 0.33576 0.35453 0.34358 0.35846 0.35087 0.3617 C 0.36007 0.37003 0.38872 0.37812 0.4 0.3802 C 0.4099 0.38437 0.40695 0.38113 0.41076 0.38622 " pathEditMode="relative" rAng="0" ptsTypes="ffffffffffffffA">
                                      <p:cBhvr>
                                        <p:cTn id="6" dur="2000" fill="hold"/>
                                        <p:tgtEl>
                                          <p:spTgt spid="1126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94" y="223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6823 0.02567 C 0.07205 0.04857 0.09323 0.06129 0.10504 0.07701 C 0.12084 0.09806 0.13855 0.11725 0.15434 0.13853 C 0.16337 0.15079 0.17118 0.16512 0.18039 0.17738 C 0.18941 0.18941 0.19914 0.20028 0.20816 0.2123 C 0.21684 0.22387 0.22431 0.2352 0.23438 0.24491 C 0.24063 0.26249 0.23299 0.24537 0.24358 0.2574 C 0.24549 0.25948 0.24636 0.26318 0.24809 0.26549 C 0.25261 0.27151 0.25868 0.27613 0.26355 0.28191 C 0.26355 0.28215 0.27726 0.30018 0.279 0.3025 C 0.2816 0.30597 0.28525 0.30759 0.2882 0.31059 C 0.29636 0.31915 0.28872 0.31545 0.29896 0.32285 C 0.31476 0.33441 0.29827 0.31568 0.32049 0.33927 C 0.32691 0.34621 0.33264 0.35222 0.34046 0.35569 C 0.35018 0.36864 0.33907 0.35569 0.35434 0.36586 C 0.35938 0.36933 0.36823 0.3772 0.37275 0.38228 C 0.38594 0.39709 0.36598 0.37835 0.38664 0.39662 C 0.39254 0.40171 0.39202 0.40796 0.39896 0.41096 C 0.40278 0.41882 0.40053 0.41536 0.40504 0.42137 " pathEditMode="relative" rAng="0" ptsTypes="ffffffffffffffffffA">
                                      <p:cBhvr>
                                        <p:cTn id="10" dur="2000" fill="hold"/>
                                        <p:tgtEl>
                                          <p:spTgt spid="1126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68" y="1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7.5E-6 2.69195E-6 C 0.00574 -0.00255 0.01008 -0.00694 0.01546 -0.01018 C 0.03681 -0.02336 0.06199 -0.04255 0.08004 -0.06337 C 0.09758 -0.08372 0.11407 -0.10546 0.1323 -0.12489 C 0.13681 -0.12974 0.13889 -0.13784 0.14306 -0.14339 C 0.15053 -0.15333 0.15886 -0.16212 0.16615 -0.17206 C 0.17449 -0.1834 0.179 -0.19797 0.18924 -0.20699 C 0.19723 -0.22225 0.20955 -0.23358 0.21997 -0.24584 C 0.23143 -0.25925 0.24306 -0.27243 0.25383 -0.28677 C 0.26337 -0.29949 0.2783 -0.30666 0.28924 -0.31753 C 0.30226 -0.33048 0.31494 -0.3439 0.32778 -0.35662 C 0.33629 -0.36494 0.34393 -0.37535 0.35383 -0.38113 C 0.36268 -0.38622 0.37379 -0.38784 0.38317 -0.38922 C 0.38976 -0.39154 0.39636 -0.39547 0.40313 -0.39547 " pathEditMode="relative" ptsTypes="fffffffffffffA">
                                      <p:cBhvr>
                                        <p:cTn id="14" dur="2000" fill="hold"/>
                                        <p:tgtEl>
                                          <p:spTgt spid="1127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13819 0.0037 C 0.15295 0.03261 0.17465 0.04764 0.1967 0.06521 C 0.19982 0.06776 0.2026 0.07123 0.2059 0.07354 C 0.20989 0.07608 0.21441 0.07678 0.21823 0.07955 C 0.22465 0.08418 0.23038 0.09065 0.23663 0.09597 C 0.24861 0.10638 0.2618 0.11401 0.27361 0.12465 C 0.28281 0.13298 0.29166 0.14199 0.30138 0.14916 C 0.30642 0.1531 0.31302 0.15402 0.31823 0.15749 C 0.32413 0.16142 0.32916 0.16813 0.33524 0.17183 C 0.35104 0.18131 0.36649 0.1864 0.38281 0.19218 C 0.39513 0.19657 0.40694 0.20259 0.41979 0.20259 " pathEditMode="relative" rAng="0" ptsTypes="ffffffffffA">
                                      <p:cBhvr>
                                        <p:cTn id="18" dur="2000" fill="hold"/>
                                        <p:tgtEl>
                                          <p:spTgt spid="1127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41" y="9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2621 -0.03261 C 0.03073 -0.05065 0.03923 -0.06337 0.04774 -0.07979 C 0.05104 -0.08603 0.0526 -0.09389 0.05555 -0.10037 C 0.0717 -0.13691 0.0901 -0.17044 0.10781 -0.2049 C 0.11927 -0.2271 0.12899 -0.25185 0.1401 -0.27451 C 0.1467 -0.28793 0.15156 -0.30204 0.16007 -0.31337 C 0.16753 -0.33603 0.17951 -0.35569 0.18941 -0.37697 C 0.19479 -0.38853 0.19826 -0.40171 0.20312 -0.41374 C 0.20833 -0.42646 0.21667 -0.43918 0.22326 -0.45074 C 0.2368 -0.47456 0.22587 -0.45907 0.23559 -0.47942 C 0.24132 -0.49121 0.2493 -0.50116 0.25555 -0.51226 C 0.25729 -0.5155 0.25816 -0.51943 0.26007 -0.52243 C 0.28437 -0.56082 0.32187 -0.59274 0.35712 -0.60846 C 0.36788 -0.61957 0.35798 -0.61124 0.37083 -0.61679 C 0.37656 -0.61933 0.38385 -0.62535 0.38941 -0.62905 " pathEditMode="relative" rAng="0" ptsTypes="ffffffffffffffA">
                                      <p:cBhvr>
                                        <p:cTn id="22" dur="2000" fill="hold"/>
                                        <p:tgtEl>
                                          <p:spTgt spid="1127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82" y="-29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981200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15074" y="3286124"/>
            <a:ext cx="1285884" cy="684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357298"/>
            <a:ext cx="1971675" cy="139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3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6215074" y="571480"/>
            <a:ext cx="2000264" cy="680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4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2786058"/>
            <a:ext cx="198120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5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6357950" y="5791949"/>
            <a:ext cx="1866907" cy="656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6" name="Picture 8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0" y="4214818"/>
            <a:ext cx="200025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7" name="Picture 9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6286512" y="1928802"/>
            <a:ext cx="1583221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8" name="Picture 10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0" y="5562600"/>
            <a:ext cx="1704975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9" name="Picture 11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6286512" y="4500570"/>
            <a:ext cx="1357322" cy="772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778E-17 2.83071E-6 C 0.01094 0.00462 0.01858 0.0141 0.02761 0.02243 C 0.04427 0.03769 0.03611 0.02729 0.05226 0.04486 C 0.05955 0.05296 0.06702 0.06059 0.07379 0.06961 C 0.07795 0.07516 0.0816 0.08117 0.08611 0.08603 C 0.09861 0.0999 0.11181 0.11077 0.12309 0.12696 C 0.12657 0.13205 0.12865 0.13853 0.1323 0.14338 C 0.13889 0.15217 0.1467 0.1598 0.15382 0.1679 C 0.15834 0.17299 0.16042 0.18085 0.16459 0.1864 C 0.16823 0.19126 0.17327 0.1938 0.17691 0.19866 C 0.18056 0.20351 0.18247 0.21022 0.18611 0.21508 C 0.20035 0.23404 0.21875 0.24884 0.23386 0.26642 C 0.23733 0.27058 0.23959 0.27659 0.24306 0.28076 C 0.24931 0.28839 0.25747 0.29139 0.26459 0.29694 C 0.28334 0.31128 0.30191 0.324 0.32153 0.3358 C 0.32813 0.33996 0.33611 0.34112 0.34306 0.34389 C 0.34861 0.3499 0.35348 0.3543 0.3599 0.35823 C 0.37032 0.37234 0.38195 0.3802 0.39375 0.3913 C 0.39931 0.39662 0.40886 0.39639 0.41372 0.40356 " pathEditMode="relative" ptsTypes="ffffffffffffffffffA">
                                      <p:cBhvr>
                                        <p:cTn id="6" dur="20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5.27778E-6 -1.26735E-6 C 0.03404 -0.00139 0.04358 0.00116 0.06928 -0.00833 C 0.07535 -0.01064 0.08143 -0.01272 0.08768 -0.01434 C 0.09376 -0.01596 0.10626 -0.0185 0.10626 -0.0185 C 0.13004 -0.03793 0.15869 -0.04741 0.18317 -0.06568 C 0.20626 -0.08303 0.23004 -0.09921 0.25383 -0.11471 C 0.29202 -0.13969 0.32449 -0.18455 0.36615 -0.19889 C 0.37015 -0.20236 0.37223 -0.20467 0.37692 -0.20698 C 0.379 -0.20791 0.38317 -0.20907 0.38317 -0.20907 " pathEditMode="relative" ptsTypes="ffffffffA">
                                      <p:cBhvr>
                                        <p:cTn id="10" dur="20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6.11111E-6 7.48381E-6 C 0.03247 0.04256 0.06702 0.07725 0.10626 0.10847 C 0.10973 0.11125 0.11216 0.11587 0.11546 0.11888 C 0.13178 0.13391 0.15539 0.14779 0.17084 0.16582 C 0.17449 0.16999 0.17779 0.17461 0.1816 0.17831 C 0.18959 0.18571 0.1981 0.19196 0.20626 0.19866 C 0.25678 0.24029 0.20765 0.20236 0.23855 0.2315 C 0.24584 0.23844 0.25435 0.24307 0.26164 0.25001 C 0.27154 0.25926 0.27987 0.27105 0.28924 0.28076 C 0.29463 0.28631 0.30105 0.28955 0.30626 0.2951 C 0.30886 0.29788 0.31164 0.30019 0.3139 0.3032 C 0.31581 0.30574 0.31667 0.30921 0.31858 0.31152 C 0.33039 0.3254 0.34497 0.33581 0.35851 0.34621 C 0.37258 0.35731 0.3856 0.36934 0.40157 0.37489 C 0.41355 0.38553 0.39827 0.37304 0.41233 0.38113 C 0.41407 0.38206 0.41529 0.38414 0.41702 0.3853 C 0.41841 0.38622 0.42154 0.38715 0.42154 0.38715 " pathEditMode="relative" ptsTypes="ffffffffffffffffA">
                                      <p:cBhvr>
                                        <p:cTn id="14" dur="20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8976 0.00162 C -0.08646 -0.00162 -0.08212 -0.003 -0.079 -0.00647 C -0.07761 -0.00809 -0.07744 -0.0111 -0.07605 -0.01272 C -0.07379 -0.01526 -0.07066 -0.01642 -0.06823 -0.01873 C -0.04844 -0.03816 -0.03039 -0.06013 -0.01129 -0.08025 C 0.00469 -0.09713 0.00261 -0.09227 0.01945 -0.10684 C 0.05365 -0.13668 0.08855 -0.16535 0.12396 -0.19287 C 0.13907 -0.20467 0.15261 -0.22109 0.16702 -0.23404 C 0.18698 -0.25162 0.20834 -0.26665 0.22848 -0.28307 C 0.25521 -0.30458 0.28386 -0.33094 0.3132 -0.34459 C 0.32049 -0.35916 0.31112 -0.34343 0.32257 -0.35291 C 0.32501 -0.35499 0.32639 -0.35869 0.32865 -0.36101 C 0.33108 -0.36355 0.33386 -0.36494 0.33629 -0.36725 C 0.34827 -0.37951 0.35608 -0.38737 0.36719 -0.39801 C 0.3757 -0.40587 0.3816 -0.4179 0.39167 -0.42252 C 0.39358 -0.42507 0.39862 -0.43478 0.40105 -0.43478 " pathEditMode="relative" rAng="0" ptsTypes="fffffffffffffffA">
                                      <p:cBhvr>
                                        <p:cTn id="18" dur="20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45" y="-218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2222E-6 -6.29972E-6 C 0.03107 -0.02105 0.06406 -0.03562 0.09548 -0.05551 C 0.12743 -0.07563 0.1592 -0.09714 0.19392 -0.10662 C 0.20312 -0.11286 0.2085 -0.11471 0.21857 -0.11703 C 0.23073 -0.12489 0.24375 -0.12697 0.25694 -0.12928 C 0.27222 -0.13576 0.28715 -0.1427 0.30312 -0.1457 C 0.31632 -0.15102 0.32986 -0.15403 0.34305 -0.16004 C 0.34965 -0.16305 0.35694 -0.16397 0.36319 -0.16814 C 0.37031 -0.17299 0.37725 -0.17739 0.38472 -0.18039 C 0.38784 -0.18155 0.39392 -0.18456 0.39392 -0.18456 C 0.39548 -0.18594 0.39687 -0.18756 0.39843 -0.18872 C 0.39982 -0.18965 0.40312 -0.1908 0.40312 -0.1908 " pathEditMode="relative" ptsTypes="fffffffffffA">
                                      <p:cBhvr>
                                        <p:cTn id="22" dur="2000" fill="hold"/>
                                        <p:tgtEl>
                                          <p:spTgt spid="1229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126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952625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14612" y="428604"/>
            <a:ext cx="1428760" cy="683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8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357298"/>
            <a:ext cx="1990725" cy="13430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69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714612" y="1785926"/>
            <a:ext cx="1785950" cy="60840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0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2714620"/>
            <a:ext cx="1981200" cy="1438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1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786050" y="3143248"/>
            <a:ext cx="1571636" cy="636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2" name="Picture 8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0" y="4143380"/>
            <a:ext cx="2009775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3" name="Picture 9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786050" y="4500570"/>
            <a:ext cx="2571768" cy="647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4" name="Picture 10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0" y="5467350"/>
            <a:ext cx="2038350" cy="139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1275" name="Picture 11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2857488" y="5715016"/>
            <a:ext cx="1214446" cy="7616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126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1126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112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112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1229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1981200" cy="1352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1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571736" y="285728"/>
            <a:ext cx="1285884" cy="68442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2" name="Picture 4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357298"/>
            <a:ext cx="1971675" cy="1390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3" name="Picture 5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571736" y="1785926"/>
            <a:ext cx="2000264" cy="68009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4" name="Picture 6"/>
          <p:cNvPicPr>
            <a:picLocks noChangeAspect="1" noChangeArrowheads="1"/>
          </p:cNvPicPr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0" y="2786058"/>
            <a:ext cx="1981200" cy="1400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5" name="Picture 7"/>
          <p:cNvPicPr>
            <a:picLocks noChangeAspect="1" noChangeArrowheads="1"/>
          </p:cNvPicPr>
          <p:nvPr/>
        </p:nvPicPr>
        <p:blipFill>
          <a:blip r:embed="rId7"/>
          <a:srcRect/>
          <a:stretch>
            <a:fillRect/>
          </a:stretch>
        </p:blipFill>
        <p:spPr bwMode="auto">
          <a:xfrm>
            <a:off x="2571736" y="3000372"/>
            <a:ext cx="1866907" cy="6564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6" name="Picture 8"/>
          <p:cNvPicPr>
            <a:picLocks noChangeAspect="1" noChangeArrowheads="1"/>
          </p:cNvPicPr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0" y="4214818"/>
            <a:ext cx="2000250" cy="1371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7" name="Picture 9"/>
          <p:cNvPicPr>
            <a:picLocks noChangeAspect="1" noChangeArrowheads="1"/>
          </p:cNvPicPr>
          <p:nvPr/>
        </p:nvPicPr>
        <p:blipFill>
          <a:blip r:embed="rId9"/>
          <a:srcRect/>
          <a:stretch>
            <a:fillRect/>
          </a:stretch>
        </p:blipFill>
        <p:spPr bwMode="auto">
          <a:xfrm>
            <a:off x="2643174" y="4572008"/>
            <a:ext cx="1583221" cy="71438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8" name="Picture 10"/>
          <p:cNvPicPr>
            <a:picLocks noChangeAspect="1" noChangeArrowheads="1"/>
          </p:cNvPicPr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0" y="5562600"/>
            <a:ext cx="1704975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2299" name="Picture 11"/>
          <p:cNvPicPr>
            <a:picLocks noChangeAspect="1" noChangeArrowheads="1"/>
          </p:cNvPicPr>
          <p:nvPr/>
        </p:nvPicPr>
        <p:blipFill>
          <a:blip r:embed="rId11"/>
          <a:srcRect/>
          <a:stretch>
            <a:fillRect/>
          </a:stretch>
        </p:blipFill>
        <p:spPr bwMode="auto">
          <a:xfrm>
            <a:off x="2643174" y="5786454"/>
            <a:ext cx="1357322" cy="7726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1229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1229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1229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1229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643042" y="872817"/>
            <a:ext cx="5072098" cy="44265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54334" y="1142984"/>
            <a:ext cx="4975120" cy="4344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71670" y="1211511"/>
            <a:ext cx="5000660" cy="4434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85918" y="1012752"/>
            <a:ext cx="5429288" cy="47085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26340" y="1285860"/>
            <a:ext cx="5260303" cy="44285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1071546"/>
            <a:ext cx="5214974" cy="45287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8194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07740" y="1214422"/>
            <a:ext cx="4893151" cy="439737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9218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32" y="1246893"/>
            <a:ext cx="5181807" cy="43966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PresentationFormat>Экран (4:3)</PresentationFormat>
  <Paragraphs>0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Семья Кокины</dc:creator>
  <cp:lastModifiedBy>Семья Кокины</cp:lastModifiedBy>
  <cp:revision>1</cp:revision>
  <dcterms:created xsi:type="dcterms:W3CDTF">2021-08-26T10:21:16Z</dcterms:created>
  <dcterms:modified xsi:type="dcterms:W3CDTF">2021-08-26T10:49:27Z</dcterms:modified>
</cp:coreProperties>
</file>