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104" r:id="rId2"/>
    <p:sldId id="1083" r:id="rId3"/>
    <p:sldId id="1084" r:id="rId4"/>
    <p:sldId id="1085" r:id="rId5"/>
    <p:sldId id="1087" r:id="rId6"/>
    <p:sldId id="1086" r:id="rId7"/>
    <p:sldId id="1088" r:id="rId8"/>
    <p:sldId id="1092" r:id="rId9"/>
    <p:sldId id="1096" r:id="rId10"/>
    <p:sldId id="1093" r:id="rId11"/>
    <p:sldId id="1094" r:id="rId12"/>
    <p:sldId id="1095" r:id="rId13"/>
    <p:sldId id="1089" r:id="rId14"/>
    <p:sldId id="1090" r:id="rId15"/>
    <p:sldId id="1098" r:id="rId16"/>
    <p:sldId id="1097" r:id="rId17"/>
    <p:sldId id="1091" r:id="rId18"/>
    <p:sldId id="1099" r:id="rId19"/>
    <p:sldId id="1100" r:id="rId20"/>
    <p:sldId id="1101" r:id="rId21"/>
    <p:sldId id="110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3.2" id="{E38DC126-9DBF-4103-83EF-20538D7E1169}">
          <p14:sldIdLst>
            <p14:sldId id="1104"/>
            <p14:sldId id="1083"/>
            <p14:sldId id="1084"/>
            <p14:sldId id="1085"/>
            <p14:sldId id="1087"/>
            <p14:sldId id="1086"/>
            <p14:sldId id="1088"/>
            <p14:sldId id="1092"/>
            <p14:sldId id="1096"/>
            <p14:sldId id="1093"/>
            <p14:sldId id="1094"/>
            <p14:sldId id="1095"/>
            <p14:sldId id="1089"/>
            <p14:sldId id="1090"/>
            <p14:sldId id="1098"/>
            <p14:sldId id="1097"/>
            <p14:sldId id="1091"/>
            <p14:sldId id="1099"/>
            <p14:sldId id="1100"/>
            <p14:sldId id="1101"/>
            <p14:sldId id="11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пахина" initials="П" lastIdx="1" clrIdx="0">
    <p:extLst>
      <p:ext uri="{19B8F6BF-5375-455C-9EA6-DF929625EA0E}">
        <p15:presenceInfo xmlns:p15="http://schemas.microsoft.com/office/powerpoint/2012/main" userId="d64c44d94b6e67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F54"/>
    <a:srgbClr val="DDFEE3"/>
    <a:srgbClr val="E9ECF0"/>
    <a:srgbClr val="3C9C76"/>
    <a:srgbClr val="E40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49" autoAdjust="0"/>
  </p:normalViewPr>
  <p:slideViewPr>
    <p:cSldViewPr snapToGrid="0">
      <p:cViewPr>
        <p:scale>
          <a:sx n="70" d="100"/>
          <a:sy n="70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D5987-E7BC-4B0E-85CA-89E7B24A7742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235E7-63E4-4D72-A99F-E0A7FE87C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921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235E7-63E4-4D72-A99F-E0A7FE87C6A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71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CB0BE-2F0B-4EE8-B909-6F7B07F3F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5A62B8-A72A-44C0-B77B-C4C86273F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133B6-7C86-435B-84CF-F4E6ADC5C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1A760A-595B-40BF-893A-E5D8C79C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635B5E-2AEB-4216-8662-DFACC1E3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424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E79BF-4D6A-4D2F-84C4-12A7A268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82822A-486A-49B5-83FF-EE1F99CA6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EC170F-F5C7-410B-BDD0-C07B2D14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EE0764-43C3-457F-B420-41727761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57B13-EC59-4800-993C-2C58770A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280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9C1E95-C02A-4A50-A83E-F310A958C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F009F6-7B91-4EAB-8657-3FF779311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F81A12-D5C0-4BC3-A7AA-FA8A8915F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D2AAA9-5602-4B22-B3C2-4257B8F4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74A4E2-0264-4390-86E4-15AB3274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866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3F99F-E303-43CF-B2CC-335B5F14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F184A-81B4-473B-A444-20EEDE174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D808E-3A6E-435C-A99D-6C4122B4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263D4D-8D1A-4A7C-8647-EEC5582AA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B9766-8D69-4A39-B729-0104430BA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70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1D5A7-6983-468D-9C2A-7A6CD0EF4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4D6FAF-34DD-4496-9D7E-9CF170363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658CD6-BB78-4BC9-B127-D051E5C84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414174-54B0-4CF6-900E-B65905BE4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CE371E-4618-4B03-BB9C-367BD228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555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9BB54-CB5A-4626-A40A-B4EE67BB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76D0EA-C2C5-4643-96C7-2745C6801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8B6AA4-EE01-4C05-8C9F-0BCFBA16D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0E2090-90A2-4D09-B816-C1808A3E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30A96C-13B1-4690-853D-517C44E6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A0DA2F-B1AD-418B-934A-E5FC2A9F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043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E9D52-3BC8-4D55-838C-89AF9543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5561DE-3E4B-42B6-A5CA-DDBAD2C81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EB13C4-D13F-4007-9E46-8E8513F1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59F61E-ED17-4CC3-9797-34EC7653B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94341F-D6C2-4DEA-9558-3470D14B4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5AEB86-1CB6-47D3-BECB-2B84170E0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0DA913-DFAF-4242-8FD9-D3CACFD3E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020E9AA-5B39-4369-8BCA-1856D41F2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319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EC1A6-62F8-4F3A-8055-3906342B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7274F5-95FF-4F4C-A614-81C55FA6C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28089F-903E-429B-973B-25158469D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FA5AD0-1B9A-41AE-9DFE-1E23F2E4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92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80770-DA15-45D3-BBC6-38C8B0FF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D4F8FC-A728-403F-818C-D9BC9A1A7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F71A62-D283-4AA6-BA91-CB32B8D5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370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21932-E97C-4168-B699-4B3D9707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53073-BC85-4AD0-9BF9-02A28399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04A2D1-4760-437B-8268-7B98F7BC5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56A3C5-0877-4A49-B236-3B754859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5D6121-506E-418C-94B6-7E2DD034C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E740CC-7DC9-4C41-816C-E553B642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05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81E3A-E267-4ACF-B1AD-20B39CE2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182560-2C00-45F4-AC1D-BC9F3212E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B67C51-6FCA-4480-A812-B4AB28456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C94803-DCFA-4DD4-BABE-B8E3308CE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B7842-C2A2-46AF-9746-E0AEE01D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CA0A34-B22E-422B-BAF4-E93AE044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873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83C40-B918-41A5-B3C5-0F27FD85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276242-2E75-46B2-A245-C7E803B0D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21CA0-7FAB-4C52-A3D8-4B44E8260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3CFD8-EAF4-45C4-AB1B-F14AF181D189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67671D-BAEA-4335-A191-3E547B7E3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CDA8A6-DF3A-461F-8871-82FB1FDFE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D46B7-D255-440F-BD83-E641F1865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3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wordwall.net/resource/560390" TargetMode="Externa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21217117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hyperlink" Target="https://student.vznaniya.ru/home/lesson/206938/Flashcard/?slug=uzb0251f&amp;onlypreview=tru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s://quizlet.com/_a2lt27?x=1jqt&amp;i=1bxx6d" TargetMode="Externa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5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k.com/englishtutorforteens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8024674-1290-456D-8C99-483449506ACC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5DE5F503-8BE7-4E51-9138-ED8191CD49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1" b="5015"/>
            <a:stretch/>
          </p:blipFill>
          <p:spPr bwMode="auto">
            <a:xfrm>
              <a:off x="0" y="-1"/>
              <a:ext cx="12192000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A55778D3-722C-4B60-9993-411A5BE3B83D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36CDD4-43F8-40B9-85DE-8D873E48A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304" y="1119722"/>
            <a:ext cx="1097200" cy="750384"/>
          </a:xfrm>
          <a:prstGeom prst="rect">
            <a:avLst/>
          </a:prstGeom>
          <a:ln w="28575">
            <a:solidFill>
              <a:srgbClr val="3C9C7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1CDF55-05D9-40E9-8343-0833571C8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574" y="2186750"/>
            <a:ext cx="4792660" cy="556470"/>
          </a:xfrm>
          <a:prstGeom prst="rect">
            <a:avLst/>
          </a:prstGeom>
          <a:ln w="28575">
            <a:solidFill>
              <a:srgbClr val="3C9C7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58D793-EA30-4136-9C71-9A528835D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530" y="2990570"/>
            <a:ext cx="1392749" cy="370485"/>
          </a:xfrm>
          <a:prstGeom prst="rect">
            <a:avLst/>
          </a:prstGeom>
          <a:ln w="28575">
            <a:solidFill>
              <a:srgbClr val="3C9C7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DF603F-D2BD-4F8D-905B-34081387C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130" y="3449352"/>
            <a:ext cx="2881549" cy="528284"/>
          </a:xfrm>
          <a:prstGeom prst="rect">
            <a:avLst/>
          </a:prstGeom>
          <a:ln w="28575">
            <a:solidFill>
              <a:srgbClr val="3C9C7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864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8643FEB-AAA3-4C76-92E4-CB737B146182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61EDE2DF-A36D-4DA6-BE23-DA6F4305E83D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E0981FC3-E95F-475C-9993-BDBEF007F1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3"/>
                <a:extLst>
                  <a:ext uri="{FF2B5EF4-FFF2-40B4-BE49-F238E27FC236}">
                    <a16:creationId xmlns:a16="http://schemas.microsoft.com/office/drawing/2014/main" id="{015DB738-E500-4B9B-B481-1E47B92EE19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90BD4C8-14B1-43DE-921B-CC5CB01254C3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F4C38-C232-4938-8B5B-2A56ADAEC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611" y="1095259"/>
            <a:ext cx="5124783" cy="1362889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5"/>
            <a:extLst>
              <a:ext uri="{FF2B5EF4-FFF2-40B4-BE49-F238E27FC236}">
                <a16:creationId xmlns:a16="http://schemas.microsoft.com/office/drawing/2014/main" id="{EE26B6EE-41AB-492E-9D64-3C0A7AC68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5642" y="3094358"/>
            <a:ext cx="6208719" cy="2940972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405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8FC799F-2F23-4D1A-A0E9-C148ECDC24A5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DB1A786B-C38A-47D5-97D8-7D106F548310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0E394219-092F-49A9-B8B1-E712A857B0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>
                <a:hlinkClick r:id="rId3"/>
                <a:extLst>
                  <a:ext uri="{FF2B5EF4-FFF2-40B4-BE49-F238E27FC236}">
                    <a16:creationId xmlns:a16="http://schemas.microsoft.com/office/drawing/2014/main" id="{37E16FFB-E9E3-4015-97BC-E44A2557BD6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7F6874D-BE9C-467F-9325-B2A672744350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736DD0-3837-461F-AE91-CCC9978E2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92"/>
          <a:stretch/>
        </p:blipFill>
        <p:spPr>
          <a:xfrm>
            <a:off x="634266" y="651920"/>
            <a:ext cx="5686869" cy="2361737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010C8E-4641-4996-8ECB-22769E7C1F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777"/>
          <a:stretch/>
        </p:blipFill>
        <p:spPr>
          <a:xfrm>
            <a:off x="1088200" y="3320788"/>
            <a:ext cx="4779001" cy="3060136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5A14DB-A197-4245-B6D1-149A9F287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567" y="891383"/>
            <a:ext cx="5226728" cy="1390001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E8279E-8F0D-47D4-BA32-2420A06C29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693" r="21309"/>
          <a:stretch/>
        </p:blipFill>
        <p:spPr>
          <a:xfrm>
            <a:off x="6914545" y="3573168"/>
            <a:ext cx="4432773" cy="2766658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7FEB07-F7C8-4303-868F-C0BA3EFCF9AD}"/>
              </a:ext>
            </a:extLst>
          </p:cNvPr>
          <p:cNvSpPr/>
          <p:nvPr/>
        </p:nvSpPr>
        <p:spPr>
          <a:xfrm>
            <a:off x="6509220" y="2613099"/>
            <a:ext cx="5243423" cy="646331"/>
          </a:xfrm>
          <a:prstGeom prst="rect">
            <a:avLst/>
          </a:prstGeom>
          <a:solidFill>
            <a:schemeClr val="bg1"/>
          </a:solidFill>
          <a:ln>
            <a:solidFill>
              <a:srgbClr val="E85F5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Complete the sentences with </a:t>
            </a:r>
            <a:r>
              <a:rPr lang="en-US" b="1" i="1" dirty="0">
                <a:ln w="0"/>
              </a:rPr>
              <a:t>There is </a:t>
            </a:r>
            <a:r>
              <a:rPr lang="en-US" i="1" dirty="0">
                <a:ln w="0"/>
              </a:rPr>
              <a:t>or </a:t>
            </a:r>
            <a:r>
              <a:rPr lang="en-US" b="1" i="1" dirty="0">
                <a:ln w="0"/>
              </a:rPr>
              <a:t>There are</a:t>
            </a:r>
            <a:r>
              <a:rPr lang="en-US" i="1" dirty="0">
                <a:ln w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Look at the photos and tick (V) the true sentences.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856EA29-3213-4CEC-81E3-EC7490349B25}"/>
              </a:ext>
            </a:extLst>
          </p:cNvPr>
          <p:cNvSpPr/>
          <p:nvPr/>
        </p:nvSpPr>
        <p:spPr>
          <a:xfrm>
            <a:off x="7777130" y="4128001"/>
            <a:ext cx="1191722" cy="34799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67189FC-D2CF-4A1D-8FF2-B8B6EA13A4D7}"/>
              </a:ext>
            </a:extLst>
          </p:cNvPr>
          <p:cNvSpPr/>
          <p:nvPr/>
        </p:nvSpPr>
        <p:spPr>
          <a:xfrm>
            <a:off x="7777130" y="4567007"/>
            <a:ext cx="1191722" cy="34799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7EAE456-D653-43AA-81DE-0C3D3C7E4BD7}"/>
              </a:ext>
            </a:extLst>
          </p:cNvPr>
          <p:cNvSpPr/>
          <p:nvPr/>
        </p:nvSpPr>
        <p:spPr>
          <a:xfrm>
            <a:off x="7777130" y="4962791"/>
            <a:ext cx="1191722" cy="34799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1D15E03-3FA3-442A-849C-40E04B2829C2}"/>
              </a:ext>
            </a:extLst>
          </p:cNvPr>
          <p:cNvSpPr/>
          <p:nvPr/>
        </p:nvSpPr>
        <p:spPr>
          <a:xfrm>
            <a:off x="7777130" y="5372222"/>
            <a:ext cx="1191722" cy="34799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C935F06-CF8A-446D-A289-8314A2A8DBC4}"/>
              </a:ext>
            </a:extLst>
          </p:cNvPr>
          <p:cNvSpPr/>
          <p:nvPr/>
        </p:nvSpPr>
        <p:spPr>
          <a:xfrm>
            <a:off x="7777130" y="5795305"/>
            <a:ext cx="1191722" cy="34799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020ADDB-979D-4436-B3C3-9C3733191670}"/>
              </a:ext>
            </a:extLst>
          </p:cNvPr>
          <p:cNvSpPr/>
          <p:nvPr/>
        </p:nvSpPr>
        <p:spPr>
          <a:xfrm>
            <a:off x="7223020" y="4159551"/>
            <a:ext cx="458574" cy="34799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8DE9427-8566-4429-9928-E8C0DECEBBFA}"/>
              </a:ext>
            </a:extLst>
          </p:cNvPr>
          <p:cNvSpPr/>
          <p:nvPr/>
        </p:nvSpPr>
        <p:spPr>
          <a:xfrm>
            <a:off x="7223020" y="4576377"/>
            <a:ext cx="458574" cy="34799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23572D4-A626-40D1-A8A3-F8354A806E1F}"/>
              </a:ext>
            </a:extLst>
          </p:cNvPr>
          <p:cNvSpPr/>
          <p:nvPr/>
        </p:nvSpPr>
        <p:spPr>
          <a:xfrm>
            <a:off x="7223020" y="4993203"/>
            <a:ext cx="458574" cy="34799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E0C6E07-002C-48A4-8CE0-791186351B73}"/>
              </a:ext>
            </a:extLst>
          </p:cNvPr>
          <p:cNvSpPr/>
          <p:nvPr/>
        </p:nvSpPr>
        <p:spPr>
          <a:xfrm>
            <a:off x="7223020" y="5410029"/>
            <a:ext cx="458574" cy="34799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DAFD0A7-B3E8-41A0-AD58-82069D67AE84}"/>
              </a:ext>
            </a:extLst>
          </p:cNvPr>
          <p:cNvSpPr/>
          <p:nvPr/>
        </p:nvSpPr>
        <p:spPr>
          <a:xfrm>
            <a:off x="7223020" y="5826855"/>
            <a:ext cx="458574" cy="34799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072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17BA365-B3E5-4DA5-8BF9-772B9E026030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1067BAF-BDA1-406C-B767-2B1D8297F254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B0C00DE2-9A74-40F1-8087-5D4E503D79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0">
                <a:hlinkClick r:id="rId5"/>
                <a:extLst>
                  <a:ext uri="{FF2B5EF4-FFF2-40B4-BE49-F238E27FC236}">
                    <a16:creationId xmlns:a16="http://schemas.microsoft.com/office/drawing/2014/main" id="{064674AE-3220-4AB7-B4DC-4B27CDC7F0A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A6DB1B9-5D21-4BB7-AC61-4A900064D45F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77B46C-3237-47A9-8AFB-A38879531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983" y="574521"/>
            <a:ext cx="5748035" cy="3199851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o Getter  L1 Tk2_06">
            <a:hlinkClick r:id="" action="ppaction://media"/>
            <a:extLst>
              <a:ext uri="{FF2B5EF4-FFF2-40B4-BE49-F238E27FC236}">
                <a16:creationId xmlns:a16="http://schemas.microsoft.com/office/drawing/2014/main" id="{6EF0DBE3-F83D-4AD4-BBE1-94A0F0D0C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322" y="766704"/>
            <a:ext cx="609600" cy="609600"/>
          </a:xfrm>
          <a:prstGeom prst="rect">
            <a:avLst/>
          </a:prstGeom>
          <a:solidFill>
            <a:srgbClr val="E85F5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hlinkClick r:id="rId8"/>
            <a:extLst>
              <a:ext uri="{FF2B5EF4-FFF2-40B4-BE49-F238E27FC236}">
                <a16:creationId xmlns:a16="http://schemas.microsoft.com/office/drawing/2014/main" id="{BC1CD81A-9EBC-4270-A5B3-07A21541CD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9401"/>
          <a:stretch/>
        </p:blipFill>
        <p:spPr>
          <a:xfrm>
            <a:off x="3899681" y="4081503"/>
            <a:ext cx="4392637" cy="2201976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5451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45904FC-684F-4B21-83B5-DBB1601A5410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87E35284-49E2-48C9-B2DF-E2D5599BB62A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66978952-A983-4587-929E-944033C14A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Прямоугольник 12">
                <a:hlinkClick r:id="rId3"/>
                <a:extLst>
                  <a:ext uri="{FF2B5EF4-FFF2-40B4-BE49-F238E27FC236}">
                    <a16:creationId xmlns:a16="http://schemas.microsoft.com/office/drawing/2014/main" id="{B4F42DC2-F2F0-4828-B5E0-1081AFD7DDB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274140A-B613-41B5-9A18-A57BCB1C81D9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34DEB1-554E-4C09-A463-FF0400539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974"/>
          <a:stretch/>
        </p:blipFill>
        <p:spPr>
          <a:xfrm>
            <a:off x="6147107" y="5315864"/>
            <a:ext cx="5589809" cy="716728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016D4EB-96E1-4378-8CB3-03DBB4EE3326}"/>
              </a:ext>
            </a:extLst>
          </p:cNvPr>
          <p:cNvGrpSpPr/>
          <p:nvPr/>
        </p:nvGrpSpPr>
        <p:grpSpPr>
          <a:xfrm>
            <a:off x="444961" y="520474"/>
            <a:ext cx="5051085" cy="3671047"/>
            <a:chOff x="444961" y="520474"/>
            <a:chExt cx="5051085" cy="36710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4C03D19-0A5A-4F32-A05A-B3947EDA0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768" y="520474"/>
              <a:ext cx="5039278" cy="3671047"/>
            </a:xfrm>
            <a:prstGeom prst="rect">
              <a:avLst/>
            </a:prstGeom>
            <a:ln w="28575">
              <a:solidFill>
                <a:srgbClr val="E85F5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AA6549A-7E17-4D37-A2E2-C8185DBB42F1}"/>
                </a:ext>
              </a:extLst>
            </p:cNvPr>
            <p:cNvSpPr/>
            <p:nvPr/>
          </p:nvSpPr>
          <p:spPr>
            <a:xfrm>
              <a:off x="444961" y="2552131"/>
              <a:ext cx="2789557" cy="1639390"/>
            </a:xfrm>
            <a:prstGeom prst="rect">
              <a:avLst/>
            </a:prstGeom>
            <a:solidFill>
              <a:srgbClr val="E9E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44B614-E2E9-443C-A960-84E033E45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27" b="17389"/>
          <a:stretch/>
        </p:blipFill>
        <p:spPr>
          <a:xfrm>
            <a:off x="506191" y="4117750"/>
            <a:ext cx="5589809" cy="2466833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987F7C0-0A78-45A4-BF17-19BC5BE16237}"/>
              </a:ext>
            </a:extLst>
          </p:cNvPr>
          <p:cNvGrpSpPr/>
          <p:nvPr/>
        </p:nvGrpSpPr>
        <p:grpSpPr>
          <a:xfrm>
            <a:off x="6573497" y="520474"/>
            <a:ext cx="4234794" cy="4439564"/>
            <a:chOff x="6573497" y="520474"/>
            <a:chExt cx="4234794" cy="443956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8260A7A-4DF2-4E98-A325-060A0E934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3497" y="520474"/>
              <a:ext cx="4234794" cy="4429125"/>
            </a:xfrm>
            <a:prstGeom prst="rect">
              <a:avLst/>
            </a:prstGeom>
            <a:ln w="28575">
              <a:solidFill>
                <a:srgbClr val="E85F5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EFDF529-1E3B-4684-A53A-7F701492C206}"/>
                </a:ext>
              </a:extLst>
            </p:cNvPr>
            <p:cNvSpPr/>
            <p:nvPr/>
          </p:nvSpPr>
          <p:spPr>
            <a:xfrm>
              <a:off x="6576515" y="3275463"/>
              <a:ext cx="2789557" cy="1684575"/>
            </a:xfrm>
            <a:prstGeom prst="rect">
              <a:avLst/>
            </a:prstGeom>
            <a:solidFill>
              <a:srgbClr val="E9E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9" name="Овал 18">
            <a:extLst>
              <a:ext uri="{FF2B5EF4-FFF2-40B4-BE49-F238E27FC236}">
                <a16:creationId xmlns:a16="http://schemas.microsoft.com/office/drawing/2014/main" id="{3B084776-967B-4F7F-9B33-C51EB22B18AD}"/>
              </a:ext>
            </a:extLst>
          </p:cNvPr>
          <p:cNvSpPr/>
          <p:nvPr/>
        </p:nvSpPr>
        <p:spPr>
          <a:xfrm>
            <a:off x="3435375" y="4928575"/>
            <a:ext cx="1518762" cy="46228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F3B5D2A-A45C-4981-B5EC-784AF4139E6C}"/>
              </a:ext>
            </a:extLst>
          </p:cNvPr>
          <p:cNvSpPr/>
          <p:nvPr/>
        </p:nvSpPr>
        <p:spPr>
          <a:xfrm>
            <a:off x="4731915" y="5392602"/>
            <a:ext cx="460447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2D9ADAD-025E-4699-A56C-67993F7B03AA}"/>
              </a:ext>
            </a:extLst>
          </p:cNvPr>
          <p:cNvSpPr/>
          <p:nvPr/>
        </p:nvSpPr>
        <p:spPr>
          <a:xfrm>
            <a:off x="3599146" y="6115936"/>
            <a:ext cx="931911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999AEA6C-B740-444D-9947-9BAE9108B8E1}"/>
              </a:ext>
            </a:extLst>
          </p:cNvPr>
          <p:cNvSpPr/>
          <p:nvPr/>
        </p:nvSpPr>
        <p:spPr>
          <a:xfrm>
            <a:off x="10191031" y="5338008"/>
            <a:ext cx="850008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703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5B1B3E3-41CF-4D65-907A-2EB74614C65C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26D8C802-38D6-4EC8-A6F3-38A4F09332AF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BDFFB4E0-3E88-4A44-ABD4-5D7A1D31F5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Прямоугольник 15">
                <a:hlinkClick r:id="rId3"/>
                <a:extLst>
                  <a:ext uri="{FF2B5EF4-FFF2-40B4-BE49-F238E27FC236}">
                    <a16:creationId xmlns:a16="http://schemas.microsoft.com/office/drawing/2014/main" id="{E99C1E63-FA93-4A83-9F74-513E0D705C0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E43DE585-7999-4CFC-89C4-F0B4223759E5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284EF7-45E0-4680-9117-C0F4A3859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15178"/>
            <a:ext cx="4982796" cy="366832"/>
          </a:xfrm>
          <a:prstGeom prst="rect">
            <a:avLst/>
          </a:prstGeom>
          <a:ln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D93FCC-2745-4B9C-9728-3B18179E1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94887" y="712885"/>
            <a:ext cx="5090673" cy="2700757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DFD76B-062D-4F29-B58E-3DF1C4A39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94886" y="3699715"/>
            <a:ext cx="5090674" cy="2685752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E2DB6E0-6EA5-4773-9389-BCA6523DC79B}"/>
              </a:ext>
            </a:extLst>
          </p:cNvPr>
          <p:cNvGrpSpPr/>
          <p:nvPr/>
        </p:nvGrpSpPr>
        <p:grpSpPr>
          <a:xfrm>
            <a:off x="5965204" y="2294506"/>
            <a:ext cx="5509632" cy="3597707"/>
            <a:chOff x="5965204" y="2294506"/>
            <a:chExt cx="5509632" cy="359770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1B674C0-3EB6-4196-88FB-587EEBB97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5204" y="2294506"/>
              <a:ext cx="5509632" cy="3597707"/>
            </a:xfrm>
            <a:prstGeom prst="rect">
              <a:avLst/>
            </a:prstGeom>
            <a:ln w="28575">
              <a:solidFill>
                <a:srgbClr val="E85F5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71B1570-434D-4511-98B5-6FDB6FD99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28080" y="3066586"/>
              <a:ext cx="185162" cy="345636"/>
            </a:xfrm>
            <a:prstGeom prst="rect">
              <a:avLst/>
            </a:prstGeom>
          </p:spPr>
        </p:pic>
      </p:grp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06616B1-D828-403D-83EA-CD740334D2ED}"/>
              </a:ext>
            </a:extLst>
          </p:cNvPr>
          <p:cNvSpPr/>
          <p:nvPr/>
        </p:nvSpPr>
        <p:spPr>
          <a:xfrm>
            <a:off x="6455574" y="3460824"/>
            <a:ext cx="930141" cy="338941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7FF8E13-E108-41D9-B396-D18750CE8A76}"/>
              </a:ext>
            </a:extLst>
          </p:cNvPr>
          <p:cNvSpPr/>
          <p:nvPr/>
        </p:nvSpPr>
        <p:spPr>
          <a:xfrm>
            <a:off x="9027264" y="3142649"/>
            <a:ext cx="1200816" cy="539146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1324631-1DA0-4635-A967-E82E0A142CED}"/>
              </a:ext>
            </a:extLst>
          </p:cNvPr>
          <p:cNvSpPr/>
          <p:nvPr/>
        </p:nvSpPr>
        <p:spPr>
          <a:xfrm>
            <a:off x="6455574" y="4093359"/>
            <a:ext cx="930141" cy="338941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F8EC745-7F8D-468A-B768-6B5DF8DE2440}"/>
              </a:ext>
            </a:extLst>
          </p:cNvPr>
          <p:cNvSpPr/>
          <p:nvPr/>
        </p:nvSpPr>
        <p:spPr>
          <a:xfrm>
            <a:off x="9027265" y="4094643"/>
            <a:ext cx="930141" cy="338941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775B8057-5F3D-4CAC-AB92-4255561E14CA}"/>
              </a:ext>
            </a:extLst>
          </p:cNvPr>
          <p:cNvSpPr/>
          <p:nvPr/>
        </p:nvSpPr>
        <p:spPr>
          <a:xfrm>
            <a:off x="6463487" y="4796612"/>
            <a:ext cx="930141" cy="338941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082022D-5EC4-418A-9B10-E7E8B32C74AE}"/>
              </a:ext>
            </a:extLst>
          </p:cNvPr>
          <p:cNvSpPr/>
          <p:nvPr/>
        </p:nvSpPr>
        <p:spPr>
          <a:xfrm>
            <a:off x="9034730" y="4846080"/>
            <a:ext cx="930141" cy="338941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8A06EB4C-BE93-4F1F-A943-6E3EDA9E3DF0}"/>
              </a:ext>
            </a:extLst>
          </p:cNvPr>
          <p:cNvSpPr/>
          <p:nvPr/>
        </p:nvSpPr>
        <p:spPr>
          <a:xfrm>
            <a:off x="6463487" y="5531883"/>
            <a:ext cx="930141" cy="338941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FB6AB31C-6E52-477F-AF8A-265E2E988994}"/>
              </a:ext>
            </a:extLst>
          </p:cNvPr>
          <p:cNvSpPr/>
          <p:nvPr/>
        </p:nvSpPr>
        <p:spPr>
          <a:xfrm>
            <a:off x="9034730" y="5531882"/>
            <a:ext cx="930141" cy="338941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2834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8423650-840F-4FDF-9CF5-A87B0A0072E8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D2DD65D-CE1F-490C-9EDF-6CB9D9A1D3E7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9EF95A51-F20D-4841-B2E3-B5F6CE72DF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>
                <a:hlinkClick r:id="rId3"/>
                <a:extLst>
                  <a:ext uri="{FF2B5EF4-FFF2-40B4-BE49-F238E27FC236}">
                    <a16:creationId xmlns:a16="http://schemas.microsoft.com/office/drawing/2014/main" id="{70D3ECD3-ABCB-4376-BAF3-713EAB70216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3CA05306-1112-4314-8256-2142FE4B6F12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50275E-8EDF-4E51-B977-054F0FD9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72" y="710093"/>
            <a:ext cx="5041575" cy="2700000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BE5335-842C-4B38-A8BD-94C1B25CB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754" y="710093"/>
            <a:ext cx="5041575" cy="2700000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322751-91F7-4BE4-8ED6-71BAF868E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72" y="3690817"/>
            <a:ext cx="5041575" cy="2700000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36D1AD-7A43-4855-9914-FC2688981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754" y="3690817"/>
            <a:ext cx="5106150" cy="2700000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046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B72B944-B0DE-4790-B9EB-B19A37A14743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FDF8ED1-DF8F-428D-A0A1-05B4412E11A9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168F2E4D-9236-464A-A0B0-AEF54D731D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Прямоугольник 16">
                <a:hlinkClick r:id="rId3"/>
                <a:extLst>
                  <a:ext uri="{FF2B5EF4-FFF2-40B4-BE49-F238E27FC236}">
                    <a16:creationId xmlns:a16="http://schemas.microsoft.com/office/drawing/2014/main" id="{69178C52-4655-462F-9530-191245B478D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8DFBEF-9103-41E6-A7DD-D21BFBADD763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898EA8-27C9-49DB-8A48-E4FC98F65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23" y="760058"/>
            <a:ext cx="3933825" cy="5638800"/>
          </a:xfrm>
          <a:prstGeom prst="rect">
            <a:avLst/>
          </a:prstGeom>
        </p:spPr>
      </p:pic>
      <p:pic>
        <p:nvPicPr>
          <p:cNvPr id="5" name="Рисунок 4">
            <a:hlinkClick r:id="rId5"/>
            <a:extLst>
              <a:ext uri="{FF2B5EF4-FFF2-40B4-BE49-F238E27FC236}">
                <a16:creationId xmlns:a16="http://schemas.microsoft.com/office/drawing/2014/main" id="{BD257546-2D07-40E7-970E-52812980E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307" y="1296279"/>
            <a:ext cx="1209675" cy="495300"/>
          </a:xfrm>
          <a:prstGeom prst="rect">
            <a:avLst/>
          </a:prstGeom>
          <a:ln w="19050">
            <a:solidFill>
              <a:srgbClr val="E85F54"/>
            </a:solidFill>
          </a:ln>
        </p:spPr>
      </p:pic>
      <p:pic>
        <p:nvPicPr>
          <p:cNvPr id="7" name="Рисунок 6">
            <a:hlinkClick r:id="rId7"/>
            <a:extLst>
              <a:ext uri="{FF2B5EF4-FFF2-40B4-BE49-F238E27FC236}">
                <a16:creationId xmlns:a16="http://schemas.microsoft.com/office/drawing/2014/main" id="{05B549B8-B58D-45EF-A4B6-49AF426F42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7364" y="2337068"/>
            <a:ext cx="2895600" cy="523875"/>
          </a:xfrm>
          <a:prstGeom prst="rect">
            <a:avLst/>
          </a:prstGeom>
          <a:ln w="19050">
            <a:solidFill>
              <a:srgbClr val="E85F54"/>
            </a:solidFill>
          </a:ln>
        </p:spPr>
      </p:pic>
    </p:spTree>
    <p:extLst>
      <p:ext uri="{BB962C8B-B14F-4D97-AF65-F5344CB8AC3E}">
        <p14:creationId xmlns:p14="http://schemas.microsoft.com/office/powerpoint/2010/main" val="1102535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C8067F6-80EB-4EA9-866F-44ECBA2B2DE7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7FB82AF1-FADA-4210-A22E-253750086017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6AC6060E-CEE6-43ED-BC69-4C98865074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>
                <a:hlinkClick r:id="rId5"/>
                <a:extLst>
                  <a:ext uri="{FF2B5EF4-FFF2-40B4-BE49-F238E27FC236}">
                    <a16:creationId xmlns:a16="http://schemas.microsoft.com/office/drawing/2014/main" id="{126E7590-0E8E-4FF9-B180-93FAC883ADF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CCF38FA-52AC-4056-A3EC-17329ED0BCFD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A17545-3A2A-4BD5-B673-956C01C3F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36" y="2618495"/>
            <a:ext cx="6016283" cy="2744507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o Getter 1 Lesson 3.2 Get Grammar There's a rat under the sofa">
            <a:hlinkClick r:id="" action="ppaction://media"/>
            <a:extLst>
              <a:ext uri="{FF2B5EF4-FFF2-40B4-BE49-F238E27FC236}">
                <a16:creationId xmlns:a16="http://schemas.microsoft.com/office/drawing/2014/main" id="{9CD762E1-9BC2-4BB5-B6AD-7751359B2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7515" y="2618495"/>
            <a:ext cx="4879123" cy="2744506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E79CC-E9DE-453B-9ED4-D3F8088D70FD}"/>
              </a:ext>
            </a:extLst>
          </p:cNvPr>
          <p:cNvSpPr/>
          <p:nvPr/>
        </p:nvSpPr>
        <p:spPr>
          <a:xfrm>
            <a:off x="1529615" y="1771998"/>
            <a:ext cx="3904723" cy="369332"/>
          </a:xfrm>
          <a:prstGeom prst="rect">
            <a:avLst/>
          </a:prstGeom>
          <a:solidFill>
            <a:schemeClr val="bg1"/>
          </a:solidFill>
          <a:ln>
            <a:solidFill>
              <a:srgbClr val="E85F5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How many rats are there in the picture?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BD7CD0A-C00F-4CD4-8CD5-9A3B0EE00AEF}"/>
              </a:ext>
            </a:extLst>
          </p:cNvPr>
          <p:cNvSpPr/>
          <p:nvPr/>
        </p:nvSpPr>
        <p:spPr>
          <a:xfrm>
            <a:off x="7292813" y="1494999"/>
            <a:ext cx="3971600" cy="646331"/>
          </a:xfrm>
          <a:prstGeom prst="rect">
            <a:avLst/>
          </a:prstGeom>
          <a:solidFill>
            <a:schemeClr val="bg1"/>
          </a:solidFill>
          <a:ln>
            <a:solidFill>
              <a:srgbClr val="E85F5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say how many rats </a:t>
            </a:r>
          </a:p>
          <a:p>
            <a:pPr algn="ctr"/>
            <a:r>
              <a:rPr lang="en-US" i="1" dirty="0">
                <a:ln w="0"/>
              </a:rPr>
              <a:t>there are in the house.</a:t>
            </a:r>
          </a:p>
        </p:txBody>
      </p:sp>
    </p:spTree>
    <p:extLst>
      <p:ext uri="{BB962C8B-B14F-4D97-AF65-F5344CB8AC3E}">
        <p14:creationId xmlns:p14="http://schemas.microsoft.com/office/powerpoint/2010/main" val="3038448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E815F0A-A3DE-4D7B-A42A-10E7D40C1432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7975FE1A-3FF8-4200-A8D5-E3911DD3CFA0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0B22E879-5CF5-4072-A972-CC99A2C69F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3FE7924F-AFBF-4E77-867D-8CC490932BB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B9F6F71-ED4F-4170-BB8D-65304301F62D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598364-F844-4B31-92E9-56D0A0250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5" y="1238249"/>
            <a:ext cx="10153650" cy="4381500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EC5422AA-6888-4FE1-992B-C6658E03D669}"/>
              </a:ext>
            </a:extLst>
          </p:cNvPr>
          <p:cNvSpPr/>
          <p:nvPr/>
        </p:nvSpPr>
        <p:spPr>
          <a:xfrm>
            <a:off x="6804700" y="4616772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57E4145-9474-43B9-A099-6E857E8430A7}"/>
              </a:ext>
            </a:extLst>
          </p:cNvPr>
          <p:cNvSpPr/>
          <p:nvPr/>
        </p:nvSpPr>
        <p:spPr>
          <a:xfrm>
            <a:off x="2150803" y="4893184"/>
            <a:ext cx="532939" cy="3139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906EFF3-9576-47E6-B84C-EC7E5A56E37D}"/>
              </a:ext>
            </a:extLst>
          </p:cNvPr>
          <p:cNvSpPr/>
          <p:nvPr/>
        </p:nvSpPr>
        <p:spPr>
          <a:xfrm>
            <a:off x="6327029" y="4957964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C89B615-712E-41A3-B28C-B50E8CF21969}"/>
              </a:ext>
            </a:extLst>
          </p:cNvPr>
          <p:cNvSpPr/>
          <p:nvPr/>
        </p:nvSpPr>
        <p:spPr>
          <a:xfrm>
            <a:off x="5469491" y="5236654"/>
            <a:ext cx="532939" cy="3139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DA299D4-E454-4A8D-A8B8-702BAADDEBCA}"/>
              </a:ext>
            </a:extLst>
          </p:cNvPr>
          <p:cNvSpPr/>
          <p:nvPr/>
        </p:nvSpPr>
        <p:spPr>
          <a:xfrm>
            <a:off x="8553891" y="5263950"/>
            <a:ext cx="532939" cy="3139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AF8A693-6C10-45EB-BE12-45E78E57B8CC}"/>
              </a:ext>
            </a:extLst>
          </p:cNvPr>
          <p:cNvSpPr/>
          <p:nvPr/>
        </p:nvSpPr>
        <p:spPr>
          <a:xfrm>
            <a:off x="1220662" y="1841986"/>
            <a:ext cx="4248829" cy="2492729"/>
          </a:xfrm>
          <a:prstGeom prst="roundRect">
            <a:avLst/>
          </a:prstGeom>
          <a:solidFill>
            <a:srgbClr val="DDFEE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Picture A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74AB69F-8725-4DB9-ACC5-101ED8263E17}"/>
              </a:ext>
            </a:extLst>
          </p:cNvPr>
          <p:cNvSpPr/>
          <p:nvPr/>
        </p:nvSpPr>
        <p:spPr>
          <a:xfrm>
            <a:off x="6601492" y="1841985"/>
            <a:ext cx="4248829" cy="2492729"/>
          </a:xfrm>
          <a:prstGeom prst="roundRect">
            <a:avLst/>
          </a:prstGeom>
          <a:solidFill>
            <a:srgbClr val="DDFEE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Picture B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81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D9B40F3-202C-405C-A693-53583A5A4AE2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3BD39CB-E449-4D40-80BE-73D32BBDF5F3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742211F2-977D-4F1B-8A25-67DA72302E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3"/>
                <a:extLst>
                  <a:ext uri="{FF2B5EF4-FFF2-40B4-BE49-F238E27FC236}">
                    <a16:creationId xmlns:a16="http://schemas.microsoft.com/office/drawing/2014/main" id="{A039CAAE-3F4D-47D3-B607-30C8D71BC8C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BCA4815-0B97-47AC-A1F9-F7246624C5A2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73BF38-8AF0-4D14-8EF3-449FF3896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285" y="879485"/>
            <a:ext cx="4543425" cy="2609850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D3F6CF-698F-4FF0-92AA-957E7EBC1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859" y="3945005"/>
            <a:ext cx="9820275" cy="1533525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3422AE-0DF8-4199-BB6A-81C4A5A43760}"/>
              </a:ext>
            </a:extLst>
          </p:cNvPr>
          <p:cNvSpPr/>
          <p:nvPr/>
        </p:nvSpPr>
        <p:spPr>
          <a:xfrm>
            <a:off x="1563691" y="4524368"/>
            <a:ext cx="10134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There’s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F6443E-720A-47BC-BE74-BAC9B1C96931}"/>
              </a:ext>
            </a:extLst>
          </p:cNvPr>
          <p:cNvSpPr/>
          <p:nvPr/>
        </p:nvSpPr>
        <p:spPr>
          <a:xfrm>
            <a:off x="1612721" y="4908781"/>
            <a:ext cx="1247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 are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F777B2-7A14-4D6A-BE76-655CD936A8A3}"/>
              </a:ext>
            </a:extLst>
          </p:cNvPr>
          <p:cNvSpPr/>
          <p:nvPr/>
        </p:nvSpPr>
        <p:spPr>
          <a:xfrm>
            <a:off x="6984139" y="4171799"/>
            <a:ext cx="10134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There’s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4DFC76-E612-428B-A791-FF46F8396817}"/>
              </a:ext>
            </a:extLst>
          </p:cNvPr>
          <p:cNvSpPr/>
          <p:nvPr/>
        </p:nvSpPr>
        <p:spPr>
          <a:xfrm>
            <a:off x="6798885" y="4540288"/>
            <a:ext cx="1247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 are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52C796D-B970-439B-85FA-AD98AE4527AC}"/>
              </a:ext>
            </a:extLst>
          </p:cNvPr>
          <p:cNvSpPr/>
          <p:nvPr/>
        </p:nvSpPr>
        <p:spPr>
          <a:xfrm>
            <a:off x="6814805" y="4911054"/>
            <a:ext cx="1247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 are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5304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8C42E6F-8249-40E5-A4F9-3463AD6D5DDF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32A4D8DC-CB0E-4851-B99A-33B20220E6C2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F10C565B-8C14-471E-ACB9-F03F06D1C6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>
                <a:hlinkClick r:id="rId6"/>
                <a:extLst>
                  <a:ext uri="{FF2B5EF4-FFF2-40B4-BE49-F238E27FC236}">
                    <a16:creationId xmlns:a16="http://schemas.microsoft.com/office/drawing/2014/main" id="{100F59C1-4A9A-4131-A07E-C669015116F6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7E3B996-02C2-4BCD-8A8A-040443D6CEDE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923A2D-EEB4-4D1F-8DEA-EB05A1B05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26" y="2082182"/>
            <a:ext cx="7021537" cy="3472189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o Getter 1 Lesson 3.2 There's a Phone on the Sofa! (Part)">
            <a:hlinkClick r:id="" action="ppaction://media"/>
            <a:extLst>
              <a:ext uri="{FF2B5EF4-FFF2-40B4-BE49-F238E27FC236}">
                <a16:creationId xmlns:a16="http://schemas.microsoft.com/office/drawing/2014/main" id="{CF8B95D6-0E7C-43E4-9510-D608A35A5B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4786" y="4214849"/>
            <a:ext cx="3882683" cy="2184009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942DB3-0A8E-4C17-A2F3-74DCA974F8DE}"/>
              </a:ext>
            </a:extLst>
          </p:cNvPr>
          <p:cNvSpPr/>
          <p:nvPr/>
        </p:nvSpPr>
        <p:spPr>
          <a:xfrm>
            <a:off x="7694677" y="3633611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E85F5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761C59-B7CD-4E1D-A98E-18435B0357BA}"/>
              </a:ext>
            </a:extLst>
          </p:cNvPr>
          <p:cNvSpPr/>
          <p:nvPr/>
        </p:nvSpPr>
        <p:spPr>
          <a:xfrm>
            <a:off x="1998679" y="595426"/>
            <a:ext cx="4393896" cy="1200329"/>
          </a:xfrm>
          <a:prstGeom prst="rect">
            <a:avLst/>
          </a:prstGeom>
          <a:solidFill>
            <a:schemeClr val="bg1"/>
          </a:solidFill>
          <a:ln>
            <a:solidFill>
              <a:srgbClr val="E85F5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Look at the photo.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Where are the children?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What can you see in the room?</a:t>
            </a:r>
          </a:p>
          <a:p>
            <a:r>
              <a:rPr lang="en-US" i="1" dirty="0">
                <a:ln w="0"/>
              </a:rPr>
              <a:t>3. GUESS: What are the children looking for? </a:t>
            </a:r>
          </a:p>
        </p:txBody>
      </p:sp>
    </p:spTree>
    <p:extLst>
      <p:ext uri="{BB962C8B-B14F-4D97-AF65-F5344CB8AC3E}">
        <p14:creationId xmlns:p14="http://schemas.microsoft.com/office/powerpoint/2010/main" val="1338791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DF80D88-D165-418B-B3B1-5A7D44F3E3A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8A9010B-D794-4D02-A6A6-D0B9B3E17F52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6B867BC5-B33F-4ACA-88AA-316B73DB7C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3"/>
                <a:extLst>
                  <a:ext uri="{FF2B5EF4-FFF2-40B4-BE49-F238E27FC236}">
                    <a16:creationId xmlns:a16="http://schemas.microsoft.com/office/drawing/2014/main" id="{6A959651-8D25-4AD3-81EF-67CC052F8DA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4EC3BD67-8100-4C7B-B358-A05F4A68F812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340888-4C01-4A93-8681-88C7A06B5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"/>
          <a:stretch/>
        </p:blipFill>
        <p:spPr>
          <a:xfrm>
            <a:off x="974187" y="3807258"/>
            <a:ext cx="10139363" cy="1971675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66FE85-8D6B-46B4-9C7B-D4C151080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187" y="580732"/>
            <a:ext cx="9906000" cy="2686050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051D9E-EB63-4A11-BB00-97277694DBAD}"/>
              </a:ext>
            </a:extLst>
          </p:cNvPr>
          <p:cNvSpPr/>
          <p:nvPr/>
        </p:nvSpPr>
        <p:spPr>
          <a:xfrm>
            <a:off x="6434063" y="4500707"/>
            <a:ext cx="46794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 are two mobile phones on the sofa.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5B0D89E-FC80-4A27-853C-DAF82DE705C5}"/>
              </a:ext>
            </a:extLst>
          </p:cNvPr>
          <p:cNvSpPr/>
          <p:nvPr/>
        </p:nvSpPr>
        <p:spPr>
          <a:xfrm>
            <a:off x="6733655" y="4844175"/>
            <a:ext cx="40302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 is a door next to the window.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65377A-C21C-47BD-B0C5-799253EF4137}"/>
              </a:ext>
            </a:extLst>
          </p:cNvPr>
          <p:cNvSpPr/>
          <p:nvPr/>
        </p:nvSpPr>
        <p:spPr>
          <a:xfrm>
            <a:off x="6711947" y="5171726"/>
            <a:ext cx="39917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 are three books on the table.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5825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31D7AD3-3F48-449B-AD38-5754522955D0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590A83C9-F923-4543-A652-DFCD3F9B4EA2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D311E38D-F28E-45C3-8DFD-A32B991129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C0735800-D27B-477B-A879-BF8B98FBAA2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BE67AF3-9555-43B7-B2F6-1BF78C443006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4FDC63-EA96-4531-AFE6-654864840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5"/>
          <a:stretch/>
        </p:blipFill>
        <p:spPr>
          <a:xfrm>
            <a:off x="1868236" y="716389"/>
            <a:ext cx="8667836" cy="5545891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ADA2E40-FFA7-476E-87F8-631D19C1974F}"/>
              </a:ext>
            </a:extLst>
          </p:cNvPr>
          <p:cNvSpPr/>
          <p:nvPr/>
        </p:nvSpPr>
        <p:spPr>
          <a:xfrm>
            <a:off x="4648347" y="1737085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74AC0ED-8076-4BA7-8210-3EFDB3D78918}"/>
              </a:ext>
            </a:extLst>
          </p:cNvPr>
          <p:cNvSpPr/>
          <p:nvPr/>
        </p:nvSpPr>
        <p:spPr>
          <a:xfrm>
            <a:off x="9875449" y="1436834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4447CA1-FECE-4A93-B9AA-2665756EFBB3}"/>
              </a:ext>
            </a:extLst>
          </p:cNvPr>
          <p:cNvSpPr/>
          <p:nvPr/>
        </p:nvSpPr>
        <p:spPr>
          <a:xfrm>
            <a:off x="10134758" y="1764386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116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CF45B4E-1A3C-4D16-A518-1F79AFB1B7A2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5F60361F-DCBA-4B07-8F44-F62F9BA69255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6396CB69-4912-4355-AEA5-CE14241EA1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Прямоугольник 22">
                <a:hlinkClick r:id="rId3"/>
                <a:extLst>
                  <a:ext uri="{FF2B5EF4-FFF2-40B4-BE49-F238E27FC236}">
                    <a16:creationId xmlns:a16="http://schemas.microsoft.com/office/drawing/2014/main" id="{054DBA36-577B-46D1-86CE-675F8198822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E271E39F-A8D6-4897-A9CC-91B03F2641EB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5A93D1-6FDB-4E2F-BA17-7F0BFF940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8" y="1330127"/>
            <a:ext cx="5927926" cy="4318415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E59239-AD84-4780-BA15-9514F4130B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3" t="1722" r="996" b="3393"/>
          <a:stretch>
            <a:fillRect/>
          </a:stretch>
        </p:blipFill>
        <p:spPr>
          <a:xfrm>
            <a:off x="451880" y="3683792"/>
            <a:ext cx="3887327" cy="2218596"/>
          </a:xfrm>
          <a:custGeom>
            <a:avLst/>
            <a:gdLst>
              <a:gd name="connsiteX0" fmla="*/ 5194633 w 5304955"/>
              <a:gd name="connsiteY0" fmla="*/ 0 h 3027672"/>
              <a:gd name="connsiteX1" fmla="*/ 5304955 w 5304955"/>
              <a:gd name="connsiteY1" fmla="*/ 2807524 h 3027672"/>
              <a:gd name="connsiteX2" fmla="*/ 72765 w 5304955"/>
              <a:gd name="connsiteY2" fmla="*/ 3027672 h 3027672"/>
              <a:gd name="connsiteX3" fmla="*/ 0 w 5304955"/>
              <a:gd name="connsiteY3" fmla="*/ 140071 h 302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955" h="3027672">
                <a:moveTo>
                  <a:pt x="5194633" y="0"/>
                </a:moveTo>
                <a:lnTo>
                  <a:pt x="5304955" y="2807524"/>
                </a:lnTo>
                <a:lnTo>
                  <a:pt x="72765" y="3027672"/>
                </a:lnTo>
                <a:lnTo>
                  <a:pt x="0" y="140071"/>
                </a:lnTo>
                <a:close/>
              </a:path>
            </a:pathLst>
          </a:cu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8E81A9-6430-4F4B-B4F4-43535F8C9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812" y="1945632"/>
            <a:ext cx="2631612" cy="294077"/>
          </a:xfrm>
          <a:prstGeom prst="rect">
            <a:avLst/>
          </a:prstGeom>
          <a:ln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7A85BD-1E78-41E3-912E-84D52C939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541" y="2731472"/>
            <a:ext cx="4578155" cy="391755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243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73B9260-535B-46E4-8511-9896C1A57BF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08874B92-776F-4CAD-8E80-FBFD905C5418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80E4FBB4-ABA5-4318-A010-CF79E5AF98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Прямоугольник 15">
                <a:hlinkClick r:id="rId3"/>
                <a:extLst>
                  <a:ext uri="{FF2B5EF4-FFF2-40B4-BE49-F238E27FC236}">
                    <a16:creationId xmlns:a16="http://schemas.microsoft.com/office/drawing/2014/main" id="{96AE9AF2-1E35-409B-A52D-40B55059811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4082E28-884F-44AA-AC7D-B722F765ACDF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37FE98-0CA0-435E-822A-8A4275C5C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23" y="760521"/>
            <a:ext cx="4981575" cy="5210175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F1B67E-345E-4A84-A51C-3FFA285DC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409" y="3976602"/>
            <a:ext cx="3653853" cy="2301225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B77B1C-084C-4EA6-BF3E-73454E5F9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849" y="2642827"/>
            <a:ext cx="3604883" cy="786172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33DD49-2565-4C45-8708-585B3FDC4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4484" y="2048146"/>
            <a:ext cx="2631612" cy="294077"/>
          </a:xfrm>
          <a:prstGeom prst="rect">
            <a:avLst/>
          </a:prstGeom>
          <a:ln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587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AC090A1-2DC2-4D9F-816D-F590C6D20AE9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196506E1-FBD8-417E-876E-5404B5A9507F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3CB225C7-0BC1-4449-875D-41751C7B61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Прямоугольник 14">
                <a:hlinkClick r:id="rId3"/>
                <a:extLst>
                  <a:ext uri="{FF2B5EF4-FFF2-40B4-BE49-F238E27FC236}">
                    <a16:creationId xmlns:a16="http://schemas.microsoft.com/office/drawing/2014/main" id="{CA8B2E7E-4E10-4799-AD48-9B596D4FC32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2908461A-BE98-447E-B0BD-0D7264554D22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1A6C97-7058-4B47-AAB7-A9890BB2E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977" y="733496"/>
            <a:ext cx="5457825" cy="4981575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25A990-96A1-42EC-A7B9-4C42BB879B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23"/>
          <a:stretch/>
        </p:blipFill>
        <p:spPr>
          <a:xfrm>
            <a:off x="1018011" y="5091085"/>
            <a:ext cx="5457825" cy="931117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A0FF74-EAC3-4792-AE33-FB530FDD6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598" y="2767156"/>
            <a:ext cx="3946208" cy="320385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D6871A-9F89-48C7-A6DB-75272CDCF6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1812" y="1945632"/>
            <a:ext cx="2631612" cy="294077"/>
          </a:xfrm>
          <a:prstGeom prst="rect">
            <a:avLst/>
          </a:prstGeom>
          <a:ln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328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7E5AD0D-BBB1-4301-9616-89B4FC787572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03FF079-0480-462D-B24A-074FDF70B916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EA346CB4-7527-475D-822E-CE801B1711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Прямоугольник 14">
                <a:hlinkClick r:id="rId3"/>
                <a:extLst>
                  <a:ext uri="{FF2B5EF4-FFF2-40B4-BE49-F238E27FC236}">
                    <a16:creationId xmlns:a16="http://schemas.microsoft.com/office/drawing/2014/main" id="{88F087CB-6928-4560-81F0-8F070238C65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EA6E7283-4E88-48DA-904F-0F9018C1AC59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8888AE-21E1-4859-B382-852F6B553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545" y="2671483"/>
            <a:ext cx="4899148" cy="344900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99B7C2-DCA7-4093-8B45-E63A0586A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812" y="1945632"/>
            <a:ext cx="2631612" cy="294077"/>
          </a:xfrm>
          <a:prstGeom prst="rect">
            <a:avLst/>
          </a:prstGeom>
          <a:ln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72D9022-77D9-45D4-BFB7-582B0EA654E0}"/>
              </a:ext>
            </a:extLst>
          </p:cNvPr>
          <p:cNvGrpSpPr/>
          <p:nvPr/>
        </p:nvGrpSpPr>
        <p:grpSpPr>
          <a:xfrm>
            <a:off x="1213087" y="911689"/>
            <a:ext cx="4752975" cy="4162425"/>
            <a:chOff x="1213087" y="911689"/>
            <a:chExt cx="4752975" cy="416242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869CD64-A0F2-4EEB-9A35-A0EDCE7A1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3087" y="911689"/>
              <a:ext cx="4752975" cy="4162425"/>
            </a:xfrm>
            <a:prstGeom prst="rect">
              <a:avLst/>
            </a:prstGeom>
            <a:ln w="28575">
              <a:solidFill>
                <a:srgbClr val="E85F5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A5A8B70F-1551-4886-B94E-8F9834292E3F}"/>
                </a:ext>
              </a:extLst>
            </p:cNvPr>
            <p:cNvSpPr/>
            <p:nvPr/>
          </p:nvSpPr>
          <p:spPr>
            <a:xfrm>
              <a:off x="5437929" y="970891"/>
              <a:ext cx="451168" cy="407572"/>
            </a:xfrm>
            <a:prstGeom prst="ellipse">
              <a:avLst/>
            </a:prstGeom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4</a:t>
              </a:r>
              <a:endParaRPr lang="ru-RU" sz="2400" dirty="0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35B40-CA8A-4B3E-915A-C773538B7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414" y="4775247"/>
            <a:ext cx="5775813" cy="1301483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611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A982095-58B2-42CF-A281-0D90FB7396AE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1F5EF6E-CB80-4195-A6F4-BF0BE9D28217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16700E4F-41A2-411D-8232-E8F1FACF76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Прямоугольник 12">
                <a:hlinkClick r:id="rId5"/>
                <a:extLst>
                  <a:ext uri="{FF2B5EF4-FFF2-40B4-BE49-F238E27FC236}">
                    <a16:creationId xmlns:a16="http://schemas.microsoft.com/office/drawing/2014/main" id="{A31E976A-ABE6-4F54-B223-527F191D74E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1B0FF5E0-2E98-478B-91E1-3859DACEBF85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50E493-C469-41BD-926E-36D9DF099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338" y="608845"/>
            <a:ext cx="4200530" cy="3060000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5FDA48-1B7F-475F-A160-4B20078EA0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3" t="1722" r="996" b="3393"/>
          <a:stretch>
            <a:fillRect/>
          </a:stretch>
        </p:blipFill>
        <p:spPr>
          <a:xfrm>
            <a:off x="784840" y="2319701"/>
            <a:ext cx="3887327" cy="2218596"/>
          </a:xfrm>
          <a:custGeom>
            <a:avLst/>
            <a:gdLst>
              <a:gd name="connsiteX0" fmla="*/ 5194633 w 5304955"/>
              <a:gd name="connsiteY0" fmla="*/ 0 h 3027672"/>
              <a:gd name="connsiteX1" fmla="*/ 5304955 w 5304955"/>
              <a:gd name="connsiteY1" fmla="*/ 2807524 h 3027672"/>
              <a:gd name="connsiteX2" fmla="*/ 72765 w 5304955"/>
              <a:gd name="connsiteY2" fmla="*/ 3027672 h 3027672"/>
              <a:gd name="connsiteX3" fmla="*/ 0 w 5304955"/>
              <a:gd name="connsiteY3" fmla="*/ 140071 h 302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4955" h="3027672">
                <a:moveTo>
                  <a:pt x="5194633" y="0"/>
                </a:moveTo>
                <a:lnTo>
                  <a:pt x="5304955" y="2807524"/>
                </a:lnTo>
                <a:lnTo>
                  <a:pt x="72765" y="3027672"/>
                </a:lnTo>
                <a:lnTo>
                  <a:pt x="0" y="140071"/>
                </a:lnTo>
                <a:close/>
              </a:path>
            </a:pathLst>
          </a:cu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40828-A367-42F9-A896-8A41097D3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6232" y="608845"/>
            <a:ext cx="3494180" cy="3060000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40D85C-A19D-4100-8E22-52A5A9E4C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5769" y="3247464"/>
            <a:ext cx="4567549" cy="1029221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96E1B1A-5E82-4854-B96B-CD634187AAC6}"/>
              </a:ext>
            </a:extLst>
          </p:cNvPr>
          <p:cNvGrpSpPr/>
          <p:nvPr/>
        </p:nvGrpSpPr>
        <p:grpSpPr>
          <a:xfrm>
            <a:off x="2682789" y="4845401"/>
            <a:ext cx="6510338" cy="1544346"/>
            <a:chOff x="2682789" y="4845401"/>
            <a:chExt cx="6510338" cy="154434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BACD4B2-F4E9-4703-B455-C69552C51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2789" y="4845401"/>
              <a:ext cx="6510338" cy="1544346"/>
            </a:xfrm>
            <a:prstGeom prst="rect">
              <a:avLst/>
            </a:prstGeom>
            <a:ln w="28575">
              <a:solidFill>
                <a:srgbClr val="E85F5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2E80F88-8BEC-4253-89AF-DBB0277A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7615" y="4849238"/>
              <a:ext cx="1323975" cy="219075"/>
            </a:xfrm>
            <a:prstGeom prst="rect">
              <a:avLst/>
            </a:prstGeom>
          </p:spPr>
        </p:pic>
      </p:grpSp>
      <p:pic>
        <p:nvPicPr>
          <p:cNvPr id="8" name="Go Getter  L1 Tk2_04">
            <a:hlinkClick r:id="" action="ppaction://media"/>
            <a:extLst>
              <a:ext uri="{FF2B5EF4-FFF2-40B4-BE49-F238E27FC236}">
                <a16:creationId xmlns:a16="http://schemas.microsoft.com/office/drawing/2014/main" id="{C9C43971-53E5-43AC-ABE1-12FDAF2ED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72243" y="4502289"/>
            <a:ext cx="609600" cy="609600"/>
          </a:xfrm>
          <a:prstGeom prst="rect">
            <a:avLst/>
          </a:prstGeom>
          <a:solidFill>
            <a:srgbClr val="E85F5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6521637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63BF29E-AD08-4B5B-91F8-91D9E7C86FF3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E0BA40-769D-4E9C-9958-1C65D7C56F54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069B7A60-FAA0-405B-B33F-24B3CF8A25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Прямоугольник 12">
                <a:hlinkClick r:id="rId5"/>
                <a:extLst>
                  <a:ext uri="{FF2B5EF4-FFF2-40B4-BE49-F238E27FC236}">
                    <a16:creationId xmlns:a16="http://schemas.microsoft.com/office/drawing/2014/main" id="{E7F4B0FE-5062-4F8D-92C4-3780EAD22C1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6B87175-BE10-41D0-AA70-B1CE9CF5C52A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25E40E-55CE-4E76-A87A-D11E282A20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23" t="-25" r="15770" b="7261"/>
          <a:stretch/>
        </p:blipFill>
        <p:spPr>
          <a:xfrm>
            <a:off x="595533" y="1703263"/>
            <a:ext cx="5500467" cy="3572143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o Getter 1 Lesson 3.2 There's a Phone on the Sofa! (Part 2)">
            <a:hlinkClick r:id="" action="ppaction://media"/>
            <a:extLst>
              <a:ext uri="{FF2B5EF4-FFF2-40B4-BE49-F238E27FC236}">
                <a16:creationId xmlns:a16="http://schemas.microsoft.com/office/drawing/2014/main" id="{8D1EEF41-69DE-402A-905C-FB35CA908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23567" y="3387773"/>
            <a:ext cx="5126503" cy="2883658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372C58-D288-4858-9E70-1D0DD1593121}"/>
              </a:ext>
            </a:extLst>
          </p:cNvPr>
          <p:cNvSpPr/>
          <p:nvPr/>
        </p:nvSpPr>
        <p:spPr>
          <a:xfrm>
            <a:off x="1678240" y="1129939"/>
            <a:ext cx="3113481" cy="369332"/>
          </a:xfrm>
          <a:prstGeom prst="rect">
            <a:avLst/>
          </a:prstGeom>
          <a:solidFill>
            <a:schemeClr val="bg1"/>
          </a:solidFill>
          <a:ln>
            <a:solidFill>
              <a:srgbClr val="E85F5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i="1" dirty="0">
                <a:ln w="0"/>
              </a:rPr>
              <a:t>GUESS: Where is Alex’s phone?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97AA28-32BB-4575-9663-1A53A01D4287}"/>
              </a:ext>
            </a:extLst>
          </p:cNvPr>
          <p:cNvSpPr/>
          <p:nvPr/>
        </p:nvSpPr>
        <p:spPr>
          <a:xfrm>
            <a:off x="7089787" y="2798996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E85F5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1635457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0535CB1-ABD0-457C-864D-4CBFECABC2B1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8D7D0076-F975-4872-B449-C448AD154617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3788BA61-E9E0-4863-977E-60DFE71873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1" b="5015"/>
              <a:stretch/>
            </p:blipFill>
            <p:spPr bwMode="auto">
              <a:xfrm>
                <a:off x="0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>
                <a:hlinkClick r:id="rId3"/>
                <a:extLst>
                  <a:ext uri="{FF2B5EF4-FFF2-40B4-BE49-F238E27FC236}">
                    <a16:creationId xmlns:a16="http://schemas.microsoft.com/office/drawing/2014/main" id="{4276A9BD-2483-4E95-B7A3-E3A86739F47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EA13B7A-9E09-47AC-B1C8-99AF0FD90BD6}"/>
                </a:ext>
              </a:extLst>
            </p:cNvPr>
            <p:cNvSpPr/>
            <p:nvPr/>
          </p:nvSpPr>
          <p:spPr>
            <a:xfrm>
              <a:off x="267966" y="307130"/>
              <a:ext cx="11656068" cy="6364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62CE92-3E98-4833-9B25-303A2CCB9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887" y="627858"/>
            <a:ext cx="3250811" cy="3399988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B100F4-5735-409A-9249-61A277C1B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491" y="2696227"/>
            <a:ext cx="2876843" cy="1811858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398D95-FF01-40DA-A9B1-A4AEE7BB6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418" y="627858"/>
            <a:ext cx="3561596" cy="3250811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2DA062-10CC-4448-8CFE-44A6153BB7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23" r="10802" b="-4584"/>
          <a:stretch/>
        </p:blipFill>
        <p:spPr>
          <a:xfrm>
            <a:off x="5694739" y="3391419"/>
            <a:ext cx="4663071" cy="934921"/>
          </a:xfrm>
          <a:prstGeom prst="rect">
            <a:avLst/>
          </a:prstGeom>
          <a:ln w="28575"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DAC2BD6-B359-472A-A19C-9D26CA6A2B30}"/>
              </a:ext>
            </a:extLst>
          </p:cNvPr>
          <p:cNvSpPr/>
          <p:nvPr/>
        </p:nvSpPr>
        <p:spPr>
          <a:xfrm>
            <a:off x="3363204" y="5395209"/>
            <a:ext cx="4663071" cy="707886"/>
          </a:xfrm>
          <a:prstGeom prst="rect">
            <a:avLst/>
          </a:prstGeom>
          <a:solidFill>
            <a:schemeClr val="bg1"/>
          </a:solidFill>
          <a:ln>
            <a:solidFill>
              <a:srgbClr val="E85F5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__________ a phone on the sofa.</a:t>
            </a:r>
          </a:p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No, it isn’t but __________ two DVDs.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31785F-5EB9-4CF6-91CB-F6AE4B5A868D}"/>
              </a:ext>
            </a:extLst>
          </p:cNvPr>
          <p:cNvSpPr/>
          <p:nvPr/>
        </p:nvSpPr>
        <p:spPr>
          <a:xfrm>
            <a:off x="4417947" y="4812221"/>
            <a:ext cx="2553584" cy="369332"/>
          </a:xfrm>
          <a:prstGeom prst="rect">
            <a:avLst/>
          </a:prstGeom>
          <a:solidFill>
            <a:schemeClr val="bg1"/>
          </a:solidFill>
          <a:ln>
            <a:solidFill>
              <a:srgbClr val="E85F5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sentences.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F5582A1-F0EE-45D4-8359-7DA6A9D0E666}"/>
              </a:ext>
            </a:extLst>
          </p:cNvPr>
          <p:cNvSpPr/>
          <p:nvPr/>
        </p:nvSpPr>
        <p:spPr>
          <a:xfrm>
            <a:off x="4074886" y="5261350"/>
            <a:ext cx="10134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There’s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13107AC-2034-474A-87EE-94CACC302F81}"/>
              </a:ext>
            </a:extLst>
          </p:cNvPr>
          <p:cNvSpPr/>
          <p:nvPr/>
        </p:nvSpPr>
        <p:spPr>
          <a:xfrm>
            <a:off x="5496796" y="5588896"/>
            <a:ext cx="11721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there are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2644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182</Words>
  <Application>Microsoft Office PowerPoint</Application>
  <PresentationFormat>Широкоэкранный</PresentationFormat>
  <Paragraphs>50</Paragraphs>
  <Slides>21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5</cp:revision>
  <dcterms:created xsi:type="dcterms:W3CDTF">2021-09-05T15:43:23Z</dcterms:created>
  <dcterms:modified xsi:type="dcterms:W3CDTF">2021-09-06T07:44:14Z</dcterms:modified>
</cp:coreProperties>
</file>