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elephants 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dirty="0" smtClean="0"/>
              <a:t>many parrots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elephants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penguins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polar bears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flamingos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monkeys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smtClean="0"/>
              <a:t>many giraffes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zebras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lions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penguins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ducklings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hobby-puzzle.ru/images/product_images/popup_images/3597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61666"/>
            <a:ext cx="6786610" cy="4696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smtClean="0"/>
              <a:t>many giraffes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zebras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deer</a:t>
            </a:r>
            <a:r>
              <a:rPr lang="en-US" dirty="0" smtClean="0"/>
              <a:t> </a:t>
            </a:r>
            <a:r>
              <a:rPr lang="en-US" dirty="0" smtClean="0"/>
              <a:t>are there?</a:t>
            </a:r>
            <a:br>
              <a:rPr lang="en-US" dirty="0" smtClean="0"/>
            </a:br>
            <a:r>
              <a:rPr lang="en-US" dirty="0" smtClean="0"/>
              <a:t>There are …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mir-s3-cdn-cf.behance.net/projects/max_808/ef5be667515769.Y3JvcCwxMjc5LDEwMDAsMzEs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52849"/>
            <a:ext cx="6910382" cy="54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91</Words>
  <PresentationFormat>Экран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How many elephants are there? There are … </vt:lpstr>
      <vt:lpstr>How many giraffes are there? There are … </vt:lpstr>
      <vt:lpstr>How many zebras are there? There are … </vt:lpstr>
      <vt:lpstr>How many lions are there? There are … </vt:lpstr>
      <vt:lpstr>How many penguins are there? There are … </vt:lpstr>
      <vt:lpstr>How many ducklings are there? There are … </vt:lpstr>
      <vt:lpstr>How many giraffes are there? There are … </vt:lpstr>
      <vt:lpstr>How many zebras are there? There are … </vt:lpstr>
      <vt:lpstr>How many deer are there? There are … </vt:lpstr>
      <vt:lpstr>How many parrots are there? There are … </vt:lpstr>
      <vt:lpstr>How many elephants are there? There are … </vt:lpstr>
      <vt:lpstr>How many penguins are there? There are … </vt:lpstr>
      <vt:lpstr>How many polar bears are there? There are … </vt:lpstr>
      <vt:lpstr>How many flamingos are there? There are … </vt:lpstr>
      <vt:lpstr>How many monkeys are there? There are 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elephants are there? There are … </dc:title>
  <dc:creator>Семья Кокины</dc:creator>
  <cp:lastModifiedBy>Семья Кокины</cp:lastModifiedBy>
  <cp:revision>2</cp:revision>
  <dcterms:created xsi:type="dcterms:W3CDTF">2020-09-27T17:51:28Z</dcterms:created>
  <dcterms:modified xsi:type="dcterms:W3CDTF">2020-09-27T19:29:31Z</dcterms:modified>
</cp:coreProperties>
</file>