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800100"/>
            <a:ext cx="41719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4975" y="762000"/>
            <a:ext cx="57340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695325"/>
            <a:ext cx="7115175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963" y="766763"/>
            <a:ext cx="51720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747713"/>
            <a:ext cx="61722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5850" y="681038"/>
            <a:ext cx="69723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661988"/>
            <a:ext cx="65055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41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3000372"/>
            <a:ext cx="1685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142976" cy="11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7650" y="6000768"/>
            <a:ext cx="1276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14620"/>
            <a:ext cx="115790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285728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71942"/>
            <a:ext cx="115414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1643050"/>
            <a:ext cx="1152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572140"/>
            <a:ext cx="11616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86650" y="4643446"/>
            <a:ext cx="1657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5717E-6 C 0.01233 0.00486 0.02396 0.00486 0.03698 0.00601 C 0.04983 0.00902 0.06268 0.01249 0.07552 0.01619 C 0.08611 0.0259 0.07275 0.0148 0.08785 0.02243 C 0.08959 0.02336 0.0908 0.02544 0.09236 0.02659 C 0.09931 0.03191 0.10938 0.03839 0.11702 0.04093 C 0.12205 0.04556 0.12518 0.05065 0.13091 0.05319 C 0.13959 0.06221 0.14861 0.07123 0.15851 0.0777 C 0.17309 0.10361 0.15486 0.07308 0.16771 0.09019 C 0.17309 0.09736 0.17657 0.10476 0.18316 0.11054 C 0.19722 0.14801 0.21615 0.18201 0.23386 0.21716 C 0.24497 0.23913 0.25712 0.26642 0.2724 0.28446 C 0.28594 0.30065 0.30191 0.31475 0.31702 0.32747 C 0.34358 0.35014 0.37448 0.37257 0.40625 0.37905 C 0.41754 0.3839 0.40764 0.3802 0.43091 0.38298 C 0.45243 0.38575 0.47379 0.38737 0.49549 0.38899 C 0.53681 0.39616 0.57865 0.39685 0.62014 0.40148 C 0.62952 0.40472 0.62396 0.40263 0.63542 0.40772 C 0.63698 0.40842 0.64011 0.4098 0.64011 0.409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0162 C 0.04288 0.00162 0.04809 0.00948 0.05434 0.0148 C 0.07135 0.02937 0.08906 0.04255 0.1066 0.05597 C 0.11111 0.05943 0.11441 0.06475 0.11892 0.06822 C 0.12535 0.07308 0.13264 0.07562 0.13889 0.08048 C 0.14497 0.0851 0.14983 0.09227 0.1559 0.0969 C 0.16215 0.10176 0.16962 0.1043 0.17587 0.10916 C 0.18194 0.11378 0.18715 0.12026 0.19288 0.12558 C 0.22656 0.1561 0.25885 0.18802 0.28976 0.22387 C 0.30538 0.24214 0.32708 0.26341 0.34045 0.28538 C 0.34653 0.29556 0.35069 0.30666 0.35903 0.31406 C 0.36406 0.3247 0.37118 0.33325 0.37743 0.34274 C 0.38767 0.35823 0.39826 0.37581 0.40972 0.38992 C 0.41302 0.39385 0.41719 0.39616 0.42049 0.40009 C 0.42344 0.40379 0.42535 0.40865 0.42778 0.41258 C 0.44497 0.43686 0.46997 0.47294 0.49392 0.48404 C 0.49809 0.49214 0.50208 0.4993 0.50781 0.50462 C 0.51441 0.5259 0.50677 0.50694 0.51701 0.51896 C 0.51927 0.52128 0.52014 0.52474 0.5217 0.52729 C 0.52917 0.53839 0.53333 0.54163 0.54358 0.5518 C 0.54392 0.5525 0.55208 0.5666 0.55434 0.56799 C 0.55694 0.5703 0.56354 0.57239 0.56354 0.57262 C 0.5717 0.58302 0.56649 0.57678 0.58056 0.59066 C 0.59375 0.60407 0.58715 0.60546 0.60191 0.6154 C 0.61493 0.62442 0.62882 0.62928 0.64358 0.63159 C 0.64913 0.63413 0.6467 0.6339 0.65122 0.6339 " pathEditMode="relative" rAng="0" ptsTypes="fffffffffffffffffffffffffA">
                                      <p:cBhvr>
                                        <p:cTn id="10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2822 C 0.01962 0.02614 0.03559 0.02521 0.05139 0.02197 C 0.07066 0.01781 0.08872 0.00694 0.10678 -0.00254 C 0.13004 -0.0148 0.15382 -0.0259 0.17605 -0.04139 C 0.18681 -0.04903 0.19723 -0.05712 0.20834 -0.06406 C 0.21841 -0.0703 0.229 -0.07446 0.23907 -0.08048 C 0.25938 -0.09273 0.27917 -0.10638 0.29914 -0.11933 L 0.29914 -0.1191 C 0.32726 -0.13876 0.35556 -0.15703 0.38369 -0.17668 C 0.39827 -0.18686 0.40869 -0.20166 0.42518 -0.20536 C 0.44202 -0.21461 0.45955 -0.22178 0.47605 -0.23219 C 0.51546 -0.2574 0.554 -0.28399 0.59445 -0.30596 C 0.59948 -0.31568 0.59879 -0.32886 0.60365 -0.33857 C 0.60816 -0.34759 0.61094 -0.35661 0.61598 -0.3654 C 0.62188 -0.38829 0.63334 -0.38575 0.64983 -0.38575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0.01873 C 0.0474 0.01295 0.08125 0.00069 0.11632 -0.0081 C 0.14271 -0.02544 0.17448 -0.02891 0.19948 -0.05111 C 0.2092 -0.05967 0.21754 -0.07262 0.22691 -0.08187 C 0.26649 -0.12003 0.30799 -0.15449 0.35017 -0.1864 C 0.35608 -0.1908 0.36163 -0.19589 0.36719 -0.20074 C 0.3724 -0.20537 0.37708 -0.21092 0.38247 -0.21508 C 0.38663 -0.21855 0.39201 -0.21994 0.39636 -0.22318 C 0.40017 -0.22595 0.4033 -0.23035 0.40695 -0.23335 C 0.41597 -0.24029 0.4257 -0.24445 0.43472 -0.25185 C 0.44219 -0.25833 0.44913 -0.26642 0.45764 -0.27035 C 0.47379 -0.29117 0.49288 -0.30736 0.51007 -0.32563 C 0.51719 -0.33326 0.51875 -0.33812 0.52708 -0.34205 C 0.53594 -0.35384 0.53594 -0.34875 0.54566 -0.35639 C 0.55399 -0.36286 0.5625 -0.37165 0.57153 -0.37697 C 0.57847 -0.3809 0.58056 -0.38044 0.58698 -0.38298 C 0.59826 -0.38761 0.60625 -0.39131 0.61788 -0.39339 C 0.625 -0.39593 0.62188 -0.39431 0.62691 -0.39732 " pathEditMode="relative" rAng="0" ptsTypes="fffffffffffffffffA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62257E-6 C 0.0309 -0.00462 0.06076 -0.01849 0.09219 -0.02266 C 0.10851 -0.03006 0.12274 -0.03376 0.13993 -0.037 C 0.16233 -0.04602 0.18507 -0.05203 0.20764 -0.05943 C 0.2224 -0.06429 0.23559 -0.07145 0.25069 -0.07377 C 0.26406 -0.08302 0.27743 -0.08764 0.29219 -0.09019 C 0.30781 -0.09736 0.32413 -0.10036 0.33993 -0.10661 C 0.36632 -0.11701 0.39253 -0.12858 0.41979 -0.1332 C 0.43021 -0.13783 0.44045 -0.13922 0.45069 -0.14361 C 0.46007 -0.14754 0.47066 -0.14916 0.47986 -0.15379 C 0.48628 -0.15702 0.49306 -0.16119 0.49983 -0.16211 C 0.5092 -0.16327 0.5184 -0.16327 0.52743 -0.16396 C 0.53576 -0.16674 0.54392 -0.16697 0.55226 -0.17021 C 0.56354 -0.17483 0.57448 -0.17992 0.58594 -0.18246 C 0.59514 -0.18663 0.60208 -0.18732 0.61215 -0.18871 C 0.61354 -0.1894 0.61684 -0.19079 0.61684 -0.19079 " pathEditMode="relative" ptsTypes="fffffffffffffffA">
                                      <p:cBhvr>
                                        <p:cTn id="22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03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00174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7298"/>
            <a:ext cx="1116920" cy="10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214290"/>
            <a:ext cx="2943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43182"/>
            <a:ext cx="1142976" cy="111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6072206"/>
            <a:ext cx="1143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143380"/>
            <a:ext cx="1628769" cy="10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0450" y="2928934"/>
            <a:ext cx="1733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648355"/>
            <a:ext cx="1285852" cy="10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4300" y="4429132"/>
            <a:ext cx="1409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49861E-6 C 0.00677 0.00624 0.01181 0.01017 0.01997 0.01249 C 0.04861 0.02983 0.07969 0.037 0.1092 0.05134 C 0.12587 0.05943 0.1434 0.0673 0.1599 0.07585 C 0.18299 0.08788 0.20469 0.10199 0.22917 0.10869 C 0.24444 0.11748 0.26198 0.12535 0.27847 0.12905 C 0.28767 0.13367 0.2967 0.13367 0.30608 0.13737 C 0.33646 0.14824 0.36528 0.16628 0.39688 0.17021 C 0.43785 0.18547 0.48229 0.18547 0.52448 0.18871 C 0.53281 0.19241 0.53837 0.19264 0.54757 0.19264 " pathEditMode="relative" rAng="0" ptsTypes="fffffffffA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0.04834 C 0.05052 0.04487 0.07656 0.0296 0.10452 0.01966 C 0.12118 0.0074 0.13993 -0.00023 0.15833 -0.00694 C 0.16997 -0.01619 0.18386 -0.02174 0.19688 -0.02752 C 0.20868 -0.04325 0.2283 -0.04787 0.24149 -0.06244 C 0.26094 -0.08395 0.28195 -0.10291 0.30295 -0.12188 C 0.30868 -0.1272 0.31458 -0.13228 0.31997 -0.13807 C 0.32222 -0.14061 0.32361 -0.14431 0.32604 -0.14639 C 0.3316 -0.15102 0.34097 -0.15287 0.34757 -0.15449 C 0.36129 -0.16605 0.3724 -0.16859 0.38767 -0.17507 C 0.40625 -0.18293 0.42448 -0.1901 0.44306 -0.1975 C 0.45174 -0.19681 0.46042 -0.19681 0.4691 -0.19565 C 0.475 -0.19496 0.48021 -0.19033 0.48611 -0.18941 C 0.5007 -0.18733 0.50156 -0.18733 0.51077 -0.18733 " pathEditMode="relative" rAng="0" ptsTypes="fffffffffffffA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5.20814E-6 C 0.03732 0.0252 0.07882 0.04185 0.1184 0.05943 C 0.13455 0.0666 0.1493 0.07816 0.16458 0.0881 C 0.1967 0.10869 0.23159 0.13806 0.26007 0.16812 C 0.27222 0.18084 0.28281 0.19773 0.29548 0.20906 C 0.30486 0.22895 0.29028 0.20027 0.30469 0.21923 C 0.31337 0.23056 0.29826 0.22178 0.31076 0.22756 C 0.32291 0.24375 0.33646 0.25184 0.35087 0.26433 C 0.38889 0.2974 0.33541 0.25554 0.37691 0.28908 C 0.38142 0.29278 0.38663 0.29509 0.3908 0.29925 C 0.39479 0.30318 0.39757 0.30943 0.40156 0.31359 C 0.41024 0.32284 0.42309 0.33579 0.43229 0.34435 C 0.44045 0.36077 0.44687 0.36031 0.4585 0.36886 C 0.46962 0.37696 0.48125 0.38528 0.49236 0.39361 C 0.50833 0.40563 0.53003 0.42599 0.5493 0.4283 C 0.56614 0.43038 0.58316 0.43084 0.6 0.43246 C 0.61632 0.4357 0.63281 0.43662 0.6493 0.43662 " pathEditMode="relative" ptsTypes="ffffffffffffffffA"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9.89824E-7 C 0.04428 -0.00116 0.08073 -0.00463 0.1231 -0.01018 C 0.15851 -0.02105 0.18681 -0.02983 0.21997 -0.04718 C 0.23855 -0.05689 0.22344 -0.04625 0.23837 -0.05527 C 0.25278 -0.06406 0.26563 -0.07678 0.27987 -0.08603 C 0.29393 -0.09528 0.31129 -0.09783 0.32605 -0.10453 C 0.34497 -0.11309 0.36372 -0.12003 0.38299 -0.1272 C 0.3948 -0.13159 0.40469 -0.13714 0.41685 -0.13945 C 0.42969 -0.145 0.44219 -0.14847 0.45539 -0.15171 C 0.46285 -0.15356 0.46945 -0.15772 0.47692 -0.15981 C 0.48577 -0.1679 0.49723 -0.16674 0.50764 -0.16813 C 0.51337 -0.17021 0.51754 -0.17368 0.5231 -0.17623 C 0.52987 -0.18548 0.52553 -0.18154 0.53681 -0.18663 C 0.53889 -0.18756 0.54306 -0.18848 0.54306 -0.18848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55042E-7 C 0.03629 -0.00277 0.07188 -0.01688 0.10625 -0.03284 C 0.12274 -0.04047 0.14063 -0.04486 0.15694 -0.05319 C 0.17708 -0.0636 0.19688 -0.07539 0.21701 -0.08603 C 0.2316 -0.09366 0.24705 -0.09875 0.26163 -0.10661 C 0.30017 -0.12719 0.33524 -0.15934 0.37552 -0.17414 C 0.38681 -0.18594 0.39236 -0.18478 0.40781 -0.1864 C 0.41997 -0.18964 0.43229 -0.19241 0.44462 -0.19472 C 0.48594 -0.22225 0.53941 -0.2049 0.5816 -0.2049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44397" cy="9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572008"/>
            <a:ext cx="234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1224564" cy="11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0"/>
            <a:ext cx="175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857496"/>
            <a:ext cx="1285869" cy="9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6134100"/>
            <a:ext cx="1704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86257"/>
            <a:ext cx="1500166" cy="9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1500174"/>
            <a:ext cx="1609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5848354"/>
            <a:ext cx="1398907" cy="10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3214686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76 0.03006 C 0.11997 0.03376 0.12691 0.04116 0.13542 0.04625 C 0.1474 0.05365 0.15816 0.06128 0.17083 0.06683 C 0.20226 0.09597 0.23403 0.12951 0.26007 0.1672 C 0.26754 0.17784 0.27396 0.18987 0.2816 0.20004 C 0.29063 0.21207 0.29514 0.21739 0.30313 0.2308 C 0.33142 0.27821 0.28507 0.20398 0.31997 0.26572 C 0.32743 0.27891 0.33681 0.28978 0.34462 0.3025 C 0.35399 0.31753 0.36111 0.33557 0.36927 0.35176 C 0.36979 0.35731 0.36927 0.36309 0.37083 0.36818 C 0.37222 0.37303 0.39462 0.4135 0.39549 0.41535 C 0.40642 0.43779 0.41823 0.4586 0.42934 0.4808 C 0.44149 0.50509 0.42917 0.4778 0.44167 0.4993 C 0.4474 0.50925 0.4474 0.5185 0.45538 0.5259 C 0.46059 0.53631 0.46667 0.54486 0.47396 0.5525 C 0.48299 0.57169 0.46771 0.5407 0.48472 0.56683 C 0.48576 0.56845 0.48542 0.57123 0.48629 0.57308 C 0.48854 0.5777 0.49219 0.58025 0.49549 0.58325 C 0.50278 0.59782 0.49792 0.59435 0.50781 0.59759 C 0.51441 0.6043 0.52153 0.61054 0.52934 0.61401 C 0.53681 0.62072 0.54392 0.62881 0.55243 0.63251 C 0.55347 0.6346 0.55399 0.63714 0.55538 0.63853 C 0.5566 0.63991 0.56007 0.64061 0.56007 0.64084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37558E-6 C 0.02848 -0.00856 0.05712 -0.02405 0.08455 -0.037 C 0.13126 -0.05897 0.17848 -0.0784 0.22466 -0.10245 C 0.23507 -0.10777 0.24619 -0.11055 0.25695 -0.11471 C 0.26285 -0.11702 0.26789 -0.12257 0.27379 -0.12512 C 0.29462 -0.13437 0.31737 -0.13599 0.33837 -0.14547 C 0.35122 -0.15125 0.36823 -0.15171 0.38004 -0.15981 C 0.38872 -0.16582 0.39636 -0.17021 0.40608 -0.17206 C 0.4165 -0.179 0.42709 -0.18016 0.43837 -0.18455 C 0.45018 -0.18918 0.45816 -0.19473 0.47066 -0.19681 C 0.4948 -0.20745 0.52466 -0.2049 0.54914 -0.2049 " pathEditMode="relative" ptsTypes="ffffffffffA">
                                      <p:cBhvr>
                                        <p:cTn id="10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04903E-6 C 0.00365 0.00278 0.00747 0.00486 0.01077 0.0081 C 0.01406 0.01111 0.01649 0.01573 0.01997 0.01851 C 0.02483 0.02267 0.03056 0.02475 0.03542 0.02868 C 0.10972 0.08881 0.17969 0.15912 0.25087 0.22549 C 0.27396 0.247 0.29583 0.27406 0.31997 0.29302 C 0.32865 0.29996 0.33854 0.30482 0.34618 0.3136 C 0.34983 0.31777 0.35313 0.32239 0.35695 0.32586 C 0.36962 0.33742 0.36215 0.32702 0.37396 0.33604 C 0.37778 0.33904 0.3809 0.34321 0.38472 0.34621 C 0.38958 0.35014 0.39497 0.35315 0.4 0.35662 C 0.42222 0.37165 0.44184 0.39432 0.46163 0.41397 C 0.46893 0.42901 0.48299 0.42716 0.49549 0.42831 C 0.51007 0.43155 0.52396 0.43849 0.53854 0.43849 " pathEditMode="relative" ptsTypes="fffffffffffffA">
                                      <p:cBhvr>
                                        <p:cTn id="14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3.10823E-6 C 0.03386 -0.003 0.0665 -0.02174 0.09706 -0.04093 C 0.14879 -0.07354 0.19949 -0.10638 0.24775 -0.14755 C 0.26858 -0.16535 0.28803 -0.1857 0.30938 -0.20282 C 0.3349 -0.22317 0.35522 -0.25254 0.38004 -0.27451 C 0.38751 -0.28122 0.39445 -0.29001 0.40313 -0.29301 C 0.41737 -0.30504 0.39445 -0.28469 0.4139 -0.30735 C 0.41563 -0.30943 0.41824 -0.30966 0.42015 -0.31128 C 0.42292 -0.3136 0.42553 -0.3166 0.42778 -0.31961 C 0.42952 -0.32192 0.43039 -0.32539 0.4323 -0.3277 C 0.43456 -0.33048 0.43768 -0.33163 0.44011 -0.33395 C 0.45001 -0.34343 0.45921 -0.35638 0.47084 -0.36262 C 0.48247 -0.36887 0.49428 -0.37072 0.50626 -0.37488 C 0.52796 -0.38228 0.5066 -0.37534 0.52015 -0.38321 C 0.5231 -0.38483 0.52935 -0.38714 0.52935 -0.38714 C 0.53212 -0.39315 0.5349 -0.39477 0.53855 -0.39963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0426E-6 C 0.05104 -0.034 0.10225 -0.08164 0.14774 -0.12697 C 0.16666 -0.1457 0.18368 -0.16651 0.20312 -0.18455 C 0.20572 -0.1871 0.20677 -0.19195 0.2092 -0.19473 C 0.21371 -0.19982 0.21996 -0.20398 0.22465 -0.20907 C 0.23229 -0.21739 0.23836 -0.22757 0.24618 -0.23566 C 0.25468 -0.25763 0.24375 -0.23266 0.25381 -0.24792 C 0.25746 -0.25347 0.2592 -0.2611 0.26319 -0.26642 C 0.27482 -0.28215 0.28593 -0.29302 0.29843 -0.30736 C 0.32725 -0.34043 0.36111 -0.37859 0.4 -0.38737 C 0.4118 -0.39524 0.42986 -0.39616 0.44305 -0.39755 C 0.45798 -0.39917 0.48767 -0.40171 0.48767 -0.40171 C 0.49843 -0.40657 0.49375 -0.40472 0.50156 -0.40773 C 0.50763 -0.41582 0.51423 -0.42415 0.52309 -0.42415 " pathEditMode="relative" ptsTypes="fffffffffffffA">
                                      <p:cBhvr>
                                        <p:cTn id="22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786058"/>
            <a:ext cx="1154117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8075" y="3000372"/>
            <a:ext cx="1685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5718723"/>
            <a:ext cx="1142976" cy="113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67650" y="6000768"/>
            <a:ext cx="1276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0"/>
            <a:ext cx="115790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285728"/>
            <a:ext cx="1714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1357298"/>
            <a:ext cx="1154140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6710" y="1643050"/>
            <a:ext cx="1152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628" y="4286256"/>
            <a:ext cx="116168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86650" y="4643446"/>
            <a:ext cx="1657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828675"/>
            <a:ext cx="41814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36"/>
            <a:ext cx="115038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500174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1116920" cy="109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214290"/>
            <a:ext cx="2943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740668"/>
            <a:ext cx="1142976" cy="111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6072206"/>
            <a:ext cx="1143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3071810"/>
            <a:ext cx="1628769" cy="103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10450" y="2928934"/>
            <a:ext cx="1733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4357694"/>
            <a:ext cx="1285852" cy="100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4300" y="4429132"/>
            <a:ext cx="14097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57694"/>
            <a:ext cx="1644397" cy="9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4572008"/>
            <a:ext cx="23431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1224564" cy="110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0"/>
            <a:ext cx="1752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5900742"/>
            <a:ext cx="1285869" cy="95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15206" y="6134100"/>
            <a:ext cx="17049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1357298"/>
            <a:ext cx="1500166" cy="99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1500174"/>
            <a:ext cx="1609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857496"/>
            <a:ext cx="1398907" cy="100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3750" y="3214686"/>
            <a:ext cx="20002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785813"/>
            <a:ext cx="41529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819150"/>
            <a:ext cx="4162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804863"/>
            <a:ext cx="41529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809625"/>
            <a:ext cx="41529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5" y="790575"/>
            <a:ext cx="413385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814388"/>
            <a:ext cx="41719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890588"/>
            <a:ext cx="64198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 Кокины</dc:creator>
  <cp:lastModifiedBy>Семья Кокины</cp:lastModifiedBy>
  <cp:revision>2</cp:revision>
  <dcterms:created xsi:type="dcterms:W3CDTF">2021-07-21T17:30:14Z</dcterms:created>
  <dcterms:modified xsi:type="dcterms:W3CDTF">2021-07-21T18:00:00Z</dcterms:modified>
</cp:coreProperties>
</file>