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76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ADD"/>
    <a:srgbClr val="FDADCA"/>
    <a:srgbClr val="FF6600"/>
    <a:srgbClr val="66FF33"/>
    <a:srgbClr val="99CCFF"/>
    <a:srgbClr val="66FFFF"/>
    <a:srgbClr val="00CCFF"/>
    <a:srgbClr val="8D7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786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022094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6529008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842888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975404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961393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3535336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557312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563049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479148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594883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464427"/>
      </p:ext>
    </p:extLst>
  </p:cSld>
  <p:clrMapOvr>
    <a:masterClrMapping/>
  </p:clrMapOvr>
  <p:transition spd="slow" advClick="0" advTm="2000">
    <p:push dir="d"/>
    <p:sndAc>
      <p:stSnd>
        <p:snd r:embed="rId1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7962C-58F7-47B7-8272-B52CFA600FF2}" type="datetimeFigureOut">
              <a:rPr lang="es-ES" smtClean="0"/>
              <a:t>19/01/2013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2E960-CAC3-4200-B6EE-CCB6DC9920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811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push dir="d"/>
    <p:sndAc>
      <p:stSnd>
        <p:snd r:embed="rId1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4" Type="http://schemas.microsoft.com/office/2007/relationships/hdphoto" Target="../media/hdphoto2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27.png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1.jpeg"/><Relationship Id="rId4" Type="http://schemas.openxmlformats.org/officeDocument/2006/relationships/audio" Target="../media/audio5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1.jpeg"/><Relationship Id="rId4" Type="http://schemas.openxmlformats.org/officeDocument/2006/relationships/audio" Target="../media/audio7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microsoft.com/office/2007/relationships/hdphoto" Target="../media/hdphoto2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1.jpeg"/><Relationship Id="rId4" Type="http://schemas.openxmlformats.org/officeDocument/2006/relationships/audio" Target="../media/audio1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microsoft.com/office/2007/relationships/hdphoto" Target="../media/hdphoto2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1.jpe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microsoft.com/office/2007/relationships/hdphoto" Target="../media/hdphoto2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1.jpeg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microsoft.com/office/2007/relationships/hdphoto" Target="../media/hdphoto2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1.jpeg"/><Relationship Id="rId4" Type="http://schemas.openxmlformats.org/officeDocument/2006/relationships/audio" Target="../media/audio1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microsoft.com/office/2007/relationships/hdphoto" Target="../media/hdphoto29.wdp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4427985" y="1391870"/>
            <a:ext cx="4680520" cy="9843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72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ORDINAL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499991" y="2376175"/>
            <a:ext cx="4536505" cy="9808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72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NUMBERS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1296144" cy="1310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5724128" y="630932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dirty="0" err="1" smtClean="0">
                <a:solidFill>
                  <a:schemeClr val="tx1">
                    <a:lumMod val="65000"/>
                  </a:schemeClr>
                </a:solidFill>
                <a:latin typeface="Arial Black" pitchFamily="34" charset="0"/>
                <a:cs typeface="Aharoni" pitchFamily="2" charset="-79"/>
              </a:rPr>
              <a:t>by</a:t>
            </a:r>
            <a:r>
              <a:rPr lang="es-ES_tradnl" sz="2800" dirty="0" smtClean="0">
                <a:solidFill>
                  <a:schemeClr val="tx1">
                    <a:lumMod val="65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s-ES_tradnl" sz="2800" dirty="0" smtClean="0">
                <a:solidFill>
                  <a:schemeClr val="tx1">
                    <a:lumMod val="65000"/>
                  </a:schemeClr>
                </a:solidFill>
                <a:latin typeface="Arial Black" pitchFamily="34" charset="0"/>
                <a:cs typeface="Aharoni" pitchFamily="2" charset="-79"/>
              </a:rPr>
              <a:t>HERBER</a:t>
            </a:r>
            <a:endParaRPr lang="es-ES" sz="2800" dirty="0">
              <a:solidFill>
                <a:schemeClr val="tx1">
                  <a:lumMod val="6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9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/>
        </p:blipFill>
        <p:spPr bwMode="auto">
          <a:xfrm>
            <a:off x="1376738" y="1844824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0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>
            <a:off x="2771800" y="1844824"/>
            <a:ext cx="1345880" cy="396044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 flipH="1">
            <a:off x="1259636" y="1844824"/>
            <a:ext cx="151216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2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:circle/>
      </p:transition>
    </mc:Choice>
    <mc:Fallback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9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6" name="5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NINTH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1026" name="Picture 2" descr="http://us.123rf.com/400wm/400/400/photomak/photomak1101/photomak110100901/8788606-manana--bostezo-a-mujer-joven-en-pijama-rojo-con-cafe-de-copa-blanco-o-t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0" r="100000">
                        <a14:foregroundMark x1="85287" y1="38167" x2="72414" y2="38583"/>
                        <a14:foregroundMark x1="86552" y1="37083" x2="86552" y2="37083"/>
                        <a14:foregroundMark x1="88621" y1="37500" x2="88621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20" y="2197362"/>
            <a:ext cx="3392743" cy="468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243850"/>
      </p:ext>
    </p:extLst>
  </p:cSld>
  <p:clrMapOvr>
    <a:masterClrMapping/>
  </p:clrMapOvr>
  <p:transition spd="slow" advClick="0" advTm="2000">
    <p:push dir="d"/>
    <p:sndAc>
      <p:stSnd>
        <p:snd r:embed="rId2" name="9th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691680" y="332656"/>
            <a:ext cx="194421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10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6" name="5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556792"/>
              <a:ext cx="3528391" cy="891972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6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TENTH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11266" name="Picture 2" descr="http://1.bp.blogspot.com/-60y0Z05f-WQ/TeaZmIjwsEI/AAAAAAAAAE4/OknSg0SEH30/s320/WaitingCustom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571" y1="88750" x2="66995" y2="87813"/>
                        <a14:foregroundMark x1="29064" y1="93125" x2="54680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2880320" cy="45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016529"/>
      </p:ext>
    </p:extLst>
  </p:cSld>
  <p:clrMapOvr>
    <a:masterClrMapping/>
  </p:clrMapOvr>
  <p:transition spd="slow" advClick="0" advTm="2000">
    <p:push dir="d"/>
    <p:sndAc>
      <p:stSnd>
        <p:snd r:embed="rId2" name="10th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91680" y="332656"/>
            <a:ext cx="194421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11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10" name="9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7" name="6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5004049" y="1640994"/>
              <a:ext cx="3528391" cy="707886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40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ELEVENTH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3801" y="2492896"/>
            <a:ext cx="4376044" cy="43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468112"/>
      </p:ext>
    </p:extLst>
  </p:cSld>
  <p:clrMapOvr>
    <a:masterClrMapping/>
  </p:clrMapOvr>
  <p:transition spd="slow" advClick="0" advTm="2000">
    <p:push dir="d"/>
    <p:sndAc>
      <p:stSnd>
        <p:snd r:embed="rId2" name="11th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12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589891"/>
              <a:ext cx="3528391" cy="830997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4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TWELFTH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2050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/>
        </p:blipFill>
        <p:spPr bwMode="auto">
          <a:xfrm>
            <a:off x="3779912" y="2492897"/>
            <a:ext cx="487541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23068"/>
      </p:ext>
    </p:extLst>
  </p:cSld>
  <p:clrMapOvr>
    <a:masterClrMapping/>
  </p:clrMapOvr>
  <p:transition spd="slow" advClick="0" advTm="2000">
    <p:push dir="d"/>
    <p:sndAc>
      <p:stSnd>
        <p:snd r:embed="rId2" name="12th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13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 descr="http://ayushveda.com/blogs/health/files/2009/08/healthy-eating-habit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7">
                        <a14:foregroundMark x1="11000" y1="84755" x2="11000" y2="74419"/>
                        <a14:foregroundMark x1="85333" y1="85271" x2="88000" y2="72093"/>
                        <a14:foregroundMark x1="56333" y1="59948" x2="46000" y2="60465"/>
                        <a14:foregroundMark x1="45667" y1="51163" x2="41000" y2="52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29131"/>
            <a:ext cx="2713484" cy="35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702549"/>
              <a:ext cx="3528391" cy="646331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3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THIRTEENTH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80114"/>
      </p:ext>
    </p:extLst>
  </p:cSld>
  <p:clrMapOvr>
    <a:masterClrMapping/>
  </p:clrMapOvr>
  <p:transition spd="slow" advClick="0" advTm="2000">
    <p:push dir="d"/>
    <p:sndAc>
      <p:stSnd>
        <p:snd r:embed="rId2" name="13th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14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607895"/>
              <a:ext cx="3528391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FOURTEENTH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2050" name="Picture 2" descr="http://3.bp.blogspot.com/-bNJLNmm0RC4/Tt4UOrz0WQI/AAAAAAAAEIg/uacyAi9BEB8/s1600/santa+claus+costum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635" y1="54607" x2="44932" y2="54157"/>
                        <a14:foregroundMark x1="43581" y1="52360" x2="42230" y2="54607"/>
                        <a14:foregroundMark x1="42230" y1="56404" x2="41892" y2="56854"/>
                        <a14:foregroundMark x1="42230" y1="51910" x2="42568" y2="51236"/>
                        <a14:foregroundMark x1="28716" y1="38427" x2="28378" y2="41348"/>
                        <a14:foregroundMark x1="26689" y1="38876" x2="26689" y2="40225"/>
                        <a14:foregroundMark x1="82770" y1="7865" x2="83446" y2="13708"/>
                        <a14:foregroundMark x1="78378" y1="10562" x2="80405" y2="11685"/>
                        <a14:backgroundMark x1="77365" y1="40899" x2="77365" y2="40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28194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54984"/>
      </p:ext>
    </p:extLst>
  </p:cSld>
  <p:clrMapOvr>
    <a:masterClrMapping/>
  </p:clrMapOvr>
  <p:transition spd="slow" advClick="0" advTm="2000">
    <p:push dir="d"/>
    <p:sndAc>
      <p:stSnd>
        <p:snd r:embed="rId2" name="14th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15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http://pic.pimg.tw/amurofu/1335193629-46724805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13" b="95000" l="0" r="100000">
                        <a14:foregroundMark x1="95174" y1="37188" x2="96332" y2="39688"/>
                        <a14:backgroundMark x1="79151" y1="22500" x2="79151" y2="22500"/>
                        <a14:backgroundMark x1="12355" y1="32969" x2="12355" y2="32969"/>
                        <a14:backgroundMark x1="54440" y1="32188" x2="54440" y2="32188"/>
                        <a14:backgroundMark x1="58301" y1="30469" x2="58301" y2="30469"/>
                        <a14:backgroundMark x1="77606" y1="17969" x2="77606" y2="17969"/>
                        <a14:backgroundMark x1="77992" y1="19688" x2="77992" y2="19688"/>
                        <a14:backgroundMark x1="60425" y1="19531" x2="60425" y2="19531"/>
                        <a14:backgroundMark x1="67375" y1="15469" x2="67375" y2="15469"/>
                        <a14:backgroundMark x1="75483" y1="16875" x2="75483" y2="16875"/>
                        <a14:backgroundMark x1="75483" y1="22969" x2="75483" y2="22969"/>
                        <a14:backgroundMark x1="79923" y1="30625" x2="79923" y2="30625"/>
                        <a14:backgroundMark x1="81660" y1="30625" x2="81660" y2="3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834" y="1918345"/>
            <a:ext cx="3909493" cy="48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628800"/>
              <a:ext cx="3528391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FIFTEENTH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686186"/>
      </p:ext>
    </p:extLst>
  </p:cSld>
  <p:clrMapOvr>
    <a:masterClrMapping/>
  </p:clrMapOvr>
  <p:transition spd="slow" advClick="0" advTm="2000">
    <p:push dir="d"/>
    <p:sndAc>
      <p:stSnd>
        <p:snd r:embed="rId2" name="15th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16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archivo.marca.com/fotogalerias/2008/pekin/almudena_cid/fotos/0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8125" l="6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60" y="2348880"/>
            <a:ext cx="3121575" cy="430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607895"/>
              <a:ext cx="3528391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SIX</a:t>
              </a:r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TEENTH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392743"/>
      </p:ext>
    </p:extLst>
  </p:cSld>
  <p:clrMapOvr>
    <a:masterClrMapping/>
  </p:clrMapOvr>
  <p:transition spd="slow" advClick="0" advTm="2000">
    <p:push dir="d"/>
    <p:sndAc>
      <p:stSnd>
        <p:snd r:embed="rId2" name="16th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607895"/>
              <a:ext cx="3528391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SEVEN</a:t>
              </a:r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TEENTH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17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http://us.123rf.com/400wm/400/400/imagerymajestic/imagerymajestic0902/imagerymajestic090200361/4360639-hombre-de-negocios-de-dormir-de-pie-con-fondo-blan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33" l="0" r="100000">
                        <a14:backgroundMark x1="48747" y1="91583" x2="48747" y2="9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04256"/>
            <a:ext cx="3089916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97997"/>
      </p:ext>
    </p:extLst>
  </p:cSld>
  <p:clrMapOvr>
    <a:masterClrMapping/>
  </p:clrMapOvr>
  <p:transition spd="slow" advClick="0" advTm="2000">
    <p:push dir="d"/>
    <p:sndAc>
      <p:stSnd>
        <p:snd r:embed="rId2" name="17th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18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607895"/>
              <a:ext cx="3528391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EIGH</a:t>
              </a:r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TEENTH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3074" name="Picture 2" descr="http://fotos.anuncioneon.com/enpleada_dehogar_espanola/12229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303" y1="87675" x2="10815" y2="89565"/>
                        <a14:foregroundMark x1="58427" y1="88496" x2="44522" y2="90797"/>
                        <a14:foregroundMark x1="89607" y1="16516" x2="89607" y2="26130"/>
                        <a14:foregroundMark x1="91854" y1="26541" x2="91854" y2="26541"/>
                        <a14:foregroundMark x1="63904" y1="5834" x2="63904" y2="5834"/>
                        <a14:foregroundMark x1="52809" y1="5012" x2="64888" y2="7067"/>
                        <a14:foregroundMark x1="36938" y1="16352" x2="39747" y2="21857"/>
                        <a14:foregroundMark x1="59878" y1="4711" x2="59878" y2="4711"/>
                        <a14:backgroundMark x1="36657" y1="19721" x2="36657" y2="19721"/>
                        <a14:backgroundMark x1="37079" y1="22761" x2="37079" y2="22761"/>
                        <a14:backgroundMark x1="36517" y1="24815" x2="36517" y2="24815"/>
                        <a14:backgroundMark x1="91713" y1="23418" x2="91713" y2="23418"/>
                        <a14:backgroundMark x1="62360" y1="70090" x2="62360" y2="70090"/>
                        <a14:backgroundMark x1="26124" y1="50945" x2="26124" y2="53081"/>
                        <a14:backgroundMark x1="28933" y1="51027" x2="30478" y2="56204"/>
                        <a14:backgroundMark x1="28371" y1="61709" x2="28371" y2="62942"/>
                        <a14:backgroundMark x1="29213" y1="63435" x2="29213" y2="63435"/>
                        <a14:backgroundMark x1="61798" y1="69597" x2="61798" y2="70748"/>
                        <a14:backgroundMark x1="35393" y1="17091" x2="35393" y2="17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7" b="4019"/>
          <a:stretch/>
        </p:blipFill>
        <p:spPr bwMode="auto">
          <a:xfrm>
            <a:off x="4716016" y="2348880"/>
            <a:ext cx="273050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952770"/>
      </p:ext>
    </p:extLst>
  </p:cSld>
  <p:clrMapOvr>
    <a:masterClrMapping/>
  </p:clrMapOvr>
  <p:transition spd="slow" advClick="0" advTm="2000">
    <p:push dir="d"/>
    <p:sndAc>
      <p:stSnd>
        <p:snd r:embed="rId2" name="18th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1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st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1028" name="Picture 4" descr="http://www.cntr.com.ua/img/turis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6" t="3276" r="7728" b="3328"/>
          <a:stretch/>
        </p:blipFill>
        <p:spPr bwMode="auto">
          <a:xfrm>
            <a:off x="4876357" y="2699317"/>
            <a:ext cx="3296043" cy="397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FIRST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437807"/>
      </p:ext>
    </p:extLst>
  </p:cSld>
  <p:clrMapOvr>
    <a:masterClrMapping/>
  </p:clrMapOvr>
  <p:transition spd="slow" advClick="0" advTm="2000">
    <p:push dir="d"/>
    <p:sndAc>
      <p:stSnd>
        <p:snd r:embed="rId2" name="1st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19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 descr="http://us.123rf.com/400wm/400/400/firstbite/firstbite1208/firstbite120800398/14896713-young-boy-isolated-on-a-white-background-playing-in-swimwear-ready-for-the-beac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9500" l="0" r="96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2868847" cy="431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607895"/>
              <a:ext cx="3528391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NINE</a:t>
              </a:r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TEENTH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990549"/>
      </p:ext>
    </p:extLst>
  </p:cSld>
  <p:clrMapOvr>
    <a:masterClrMapping/>
  </p:clrMapOvr>
  <p:transition spd="slow" advClick="0" advTm="2000">
    <p:push dir="d"/>
    <p:sndAc>
      <p:stSnd>
        <p:snd r:embed="rId2" name="19t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20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607895"/>
              <a:ext cx="3528391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TWENTIET</a:t>
              </a:r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5122" name="Picture 2" descr="http://www.fancydressball.co.uk/big_images1/lucky-balls-basketball-costume-29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7">
                        <a14:foregroundMark x1="50333" y1="22250" x2="49500" y2="5750"/>
                        <a14:foregroundMark x1="16333" y1="11667" x2="15833" y2="1667"/>
                        <a14:foregroundMark x1="17500" y1="88750" x2="6167" y2="90250"/>
                        <a14:foregroundMark x1="16333" y1="85333" x2="16333" y2="78500"/>
                        <a14:foregroundMark x1="18500" y1="87000" x2="17500" y2="79833"/>
                        <a14:foregroundMark x1="89833" y1="90417" x2="83500" y2="75750"/>
                        <a14:foregroundMark x1="11167" y1="85750" x2="11167" y2="85750"/>
                        <a14:foregroundMark x1="92333" y1="94000" x2="92333" y2="94000"/>
                        <a14:foregroundMark x1="93333" y1="98250" x2="93333" y2="9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97933"/>
            <a:ext cx="2287724" cy="458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73787"/>
      </p:ext>
    </p:extLst>
  </p:cSld>
  <p:clrMapOvr>
    <a:masterClrMapping/>
  </p:clrMapOvr>
  <p:transition spd="slow" advClick="0" advTm="2000">
    <p:push dir="d"/>
    <p:sndAc>
      <p:stSnd>
        <p:snd r:embed="rId2" name="20th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21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st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6" name="Picture 2" descr="http://www.iblankwear.com/store/images/39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733" y1="14663" x2="5179" y2="7038"/>
                        <a14:foregroundMark x1="57371" y1="12023" x2="68127" y2="4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17072"/>
            <a:ext cx="1598687" cy="217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607895"/>
              <a:ext cx="3528391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TWENTY-FIRST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184725"/>
      </p:ext>
    </p:extLst>
  </p:cSld>
  <p:clrMapOvr>
    <a:masterClrMapping/>
  </p:clrMapOvr>
  <p:transition spd="slow" advClick="0" advTm="2000">
    <p:push dir="d"/>
    <p:sndAc>
      <p:stSnd>
        <p:snd r:embed="rId2" name="21st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22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nd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266" name="Picture 2" descr="http://blog.hotpotch.de/wp-content/uploads/2010/01/clown_Fotolia_748133_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" b="100000" l="1009" r="100000">
                        <a14:foregroundMark x1="35939" y1="39604" x2="24590" y2="39604"/>
                        <a14:foregroundMark x1="35057" y1="38614" x2="30139" y2="36799"/>
                        <a14:foregroundMark x1="69231" y1="29373" x2="67339" y2="36304"/>
                        <a14:backgroundMark x1="28499" y1="93234" x2="28499" y2="93234"/>
                        <a14:backgroundMark x1="61791" y1="42739" x2="61791" y2="4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0" t="6975" r="4764"/>
          <a:stretch/>
        </p:blipFill>
        <p:spPr bwMode="auto">
          <a:xfrm>
            <a:off x="4283968" y="3284984"/>
            <a:ext cx="3806882" cy="316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4716016" y="1340768"/>
            <a:ext cx="4176464" cy="1272337"/>
            <a:chOff x="4723731" y="1340768"/>
            <a:chExt cx="3952725" cy="1272337"/>
          </a:xfrm>
        </p:grpSpPr>
        <p:sp>
          <p:nvSpPr>
            <p:cNvPr id="8" name="7 Bisel"/>
            <p:cNvSpPr/>
            <p:nvPr/>
          </p:nvSpPr>
          <p:spPr>
            <a:xfrm>
              <a:off x="4723731" y="1340768"/>
              <a:ext cx="3952725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60033" y="1607895"/>
              <a:ext cx="3672408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TWENTY-SECOND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18157"/>
      </p:ext>
    </p:extLst>
  </p:cSld>
  <p:clrMapOvr>
    <a:masterClrMapping/>
  </p:clrMapOvr>
  <p:transition spd="slow" advClick="0" advTm="2000">
    <p:push dir="d"/>
    <p:sndAc>
      <p:stSnd>
        <p:snd r:embed="rId2" name="22nd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23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rd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2" name="11 Grupo"/>
          <p:cNvGrpSpPr/>
          <p:nvPr/>
        </p:nvGrpSpPr>
        <p:grpSpPr>
          <a:xfrm>
            <a:off x="4716016" y="1340768"/>
            <a:ext cx="4176464" cy="1272337"/>
            <a:chOff x="4723731" y="1340768"/>
            <a:chExt cx="3952725" cy="1272337"/>
          </a:xfrm>
        </p:grpSpPr>
        <p:sp>
          <p:nvSpPr>
            <p:cNvPr id="13" name="12 Bisel"/>
            <p:cNvSpPr/>
            <p:nvPr/>
          </p:nvSpPr>
          <p:spPr>
            <a:xfrm>
              <a:off x="4723731" y="1340768"/>
              <a:ext cx="3952725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4860033" y="1607895"/>
              <a:ext cx="3672408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TWENTY-THIRD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12290" name="Picture 2" descr="http://www.posterspoint.com/laminas/rub/5/5502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2500" y1="47101" x2="27857" y2="84601"/>
                        <a14:foregroundMark x1="32143" y1="85507" x2="16429" y2="96558"/>
                        <a14:foregroundMark x1="9286" y1="91848" x2="8571" y2="92754"/>
                        <a14:foregroundMark x1="75357" y1="55435" x2="75357" y2="55435"/>
                        <a14:foregroundMark x1="75357" y1="56341" x2="77143" y2="65942"/>
                        <a14:foregroundMark x1="71429" y1="54529" x2="71429" y2="60326"/>
                        <a14:foregroundMark x1="73214" y1="72645" x2="70000" y2="91486"/>
                        <a14:foregroundMark x1="43929" y1="22283" x2="37500" y2="31159"/>
                        <a14:foregroundMark x1="40357" y1="23370" x2="33571" y2="30978"/>
                        <a14:foregroundMark x1="46429" y1="20833" x2="62143" y2="20471"/>
                        <a14:foregroundMark x1="85714" y1="19022" x2="93929" y2="23188"/>
                        <a14:foregroundMark x1="67857" y1="2717" x2="68571" y2="5978"/>
                        <a14:foregroundMark x1="77857" y1="3986" x2="77857" y2="3986"/>
                        <a14:foregroundMark x1="65000" y1="2717" x2="65000" y2="2717"/>
                        <a14:foregroundMark x1="61429" y1="4529" x2="61429" y2="4529"/>
                        <a14:foregroundMark x1="38571" y1="48913" x2="38571" y2="48913"/>
                        <a14:foregroundMark x1="36071" y1="51993" x2="36071" y2="51993"/>
                        <a14:foregroundMark x1="41071" y1="43659" x2="41071" y2="43659"/>
                        <a14:foregroundMark x1="62857" y1="3442" x2="62857" y2="3442"/>
                        <a14:foregroundMark x1="59643" y1="4529" x2="59643" y2="4529"/>
                        <a14:foregroundMark x1="58571" y1="5254" x2="58571" y2="5254"/>
                        <a14:foregroundMark x1="74643" y1="1449" x2="74643" y2="1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32" y="2564904"/>
            <a:ext cx="2063127" cy="406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sophiascostumes.com/wp-content/uploads/costumes/policema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91" r="94000">
                        <a14:backgroundMark x1="32909" y1="32521" x2="32909" y2="32521"/>
                        <a14:backgroundMark x1="60182" y1="34105" x2="60182" y2="34105"/>
                        <a14:backgroundMark x1="60000" y1="33496" x2="60000" y2="33496"/>
                        <a14:backgroundMark x1="46000" y1="55786" x2="46000" y2="55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1" r="24681" b="2776"/>
          <a:stretch/>
        </p:blipFill>
        <p:spPr bwMode="auto">
          <a:xfrm>
            <a:off x="4499992" y="2442468"/>
            <a:ext cx="1773981" cy="44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93689"/>
      </p:ext>
    </p:extLst>
  </p:cSld>
  <p:clrMapOvr>
    <a:masterClrMapping/>
  </p:clrMapOvr>
  <p:transition spd="slow" advClick="0" advTm="2000">
    <p:push dir="d"/>
    <p:sndAc>
      <p:stSnd>
        <p:snd r:embed="rId2" name="23rd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24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716016" y="1340768"/>
            <a:ext cx="4176464" cy="1272337"/>
            <a:chOff x="4723731" y="1340768"/>
            <a:chExt cx="3952725" cy="1272337"/>
          </a:xfrm>
        </p:grpSpPr>
        <p:sp>
          <p:nvSpPr>
            <p:cNvPr id="8" name="7 Bisel"/>
            <p:cNvSpPr/>
            <p:nvPr/>
          </p:nvSpPr>
          <p:spPr>
            <a:xfrm>
              <a:off x="4723731" y="1340768"/>
              <a:ext cx="3952725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60033" y="1607895"/>
              <a:ext cx="3672408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TWENTY-FOURTH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263158"/>
      </p:ext>
    </p:extLst>
  </p:cSld>
  <p:clrMapOvr>
    <a:masterClrMapping/>
  </p:clrMapOvr>
  <p:transition spd="slow" advClick="0" advTm="0">
    <p:push dir="d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25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716016" y="1340768"/>
            <a:ext cx="4176464" cy="1272337"/>
            <a:chOff x="4723731" y="1340768"/>
            <a:chExt cx="3952725" cy="1272337"/>
          </a:xfrm>
        </p:grpSpPr>
        <p:sp>
          <p:nvSpPr>
            <p:cNvPr id="8" name="7 Bisel"/>
            <p:cNvSpPr/>
            <p:nvPr/>
          </p:nvSpPr>
          <p:spPr>
            <a:xfrm>
              <a:off x="4723731" y="1340768"/>
              <a:ext cx="3952725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60033" y="1607895"/>
              <a:ext cx="3672408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TWENTY-FIFTH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733455"/>
      </p:ext>
    </p:extLst>
  </p:cSld>
  <p:clrMapOvr>
    <a:masterClrMapping/>
  </p:clrMapOvr>
  <p:transition spd="slow" advClick="0" advTm="0">
    <p:push dir="d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26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716016" y="1340768"/>
            <a:ext cx="4176464" cy="1272337"/>
            <a:chOff x="4723731" y="1340768"/>
            <a:chExt cx="3952725" cy="1272337"/>
          </a:xfrm>
        </p:grpSpPr>
        <p:sp>
          <p:nvSpPr>
            <p:cNvPr id="8" name="7 Bisel"/>
            <p:cNvSpPr/>
            <p:nvPr/>
          </p:nvSpPr>
          <p:spPr>
            <a:xfrm>
              <a:off x="4723731" y="1340768"/>
              <a:ext cx="3952725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60033" y="1607895"/>
              <a:ext cx="3672408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TWENTY-SIXTH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63126"/>
      </p:ext>
    </p:extLst>
  </p:cSld>
  <p:clrMapOvr>
    <a:masterClrMapping/>
  </p:clrMapOvr>
  <p:transition spd="slow" advClick="0" advTm="0">
    <p:push dir="d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27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716016" y="1340768"/>
            <a:ext cx="4176464" cy="1272337"/>
            <a:chOff x="4723731" y="1340768"/>
            <a:chExt cx="3952725" cy="1272337"/>
          </a:xfrm>
        </p:grpSpPr>
        <p:sp>
          <p:nvSpPr>
            <p:cNvPr id="8" name="7 Bisel"/>
            <p:cNvSpPr/>
            <p:nvPr/>
          </p:nvSpPr>
          <p:spPr>
            <a:xfrm>
              <a:off x="4723731" y="1340768"/>
              <a:ext cx="3952725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60033" y="1607895"/>
              <a:ext cx="3672408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TWENTY-SEVENTH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510991"/>
      </p:ext>
    </p:extLst>
  </p:cSld>
  <p:clrMapOvr>
    <a:masterClrMapping/>
  </p:clrMapOvr>
  <p:transition spd="slow" advClick="0" advTm="0">
    <p:push dir="d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28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716016" y="1340768"/>
            <a:ext cx="4176464" cy="1272337"/>
            <a:chOff x="4723731" y="1340768"/>
            <a:chExt cx="3952725" cy="1272337"/>
          </a:xfrm>
        </p:grpSpPr>
        <p:sp>
          <p:nvSpPr>
            <p:cNvPr id="8" name="7 Bisel"/>
            <p:cNvSpPr/>
            <p:nvPr/>
          </p:nvSpPr>
          <p:spPr>
            <a:xfrm>
              <a:off x="4723731" y="1340768"/>
              <a:ext cx="3952725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60033" y="1607895"/>
              <a:ext cx="3672408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TWENTY-EIGHTH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056213"/>
      </p:ext>
    </p:extLst>
  </p:cSld>
  <p:clrMapOvr>
    <a:masterClrMapping/>
  </p:clrMapOvr>
  <p:transition spd="slow" advClick="0" advTm="0">
    <p:push dir="d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nonymouslygifted.com/wp-content/uploads/2011/05/993_image_Que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4" b="100000" l="4526" r="94307">
                        <a14:backgroundMark x1="34291" y1="88010" x2="34291" y2="88010"/>
                        <a14:backgroundMark x1="35009" y1="85252" x2="35009" y2="85252"/>
                        <a14:backgroundMark x1="37702" y1="80456" x2="37702" y2="80456"/>
                        <a14:backgroundMark x1="68761" y1="49880" x2="68761" y2="49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39950"/>
            <a:ext cx="2318565" cy="34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2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nd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7" name="6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10" name="9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004049" y="1569566"/>
              <a:ext cx="3528391" cy="92333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54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SECOND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783222"/>
      </p:ext>
    </p:extLst>
  </p:cSld>
  <p:clrMapOvr>
    <a:masterClrMapping/>
  </p:clrMapOvr>
  <p:transition spd="slow" advClick="0" advTm="2000">
    <p:push dir="d"/>
    <p:sndAc>
      <p:stSnd>
        <p:snd r:embed="rId2" name="2nd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29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4716016" y="1340768"/>
            <a:ext cx="4176464" cy="1272337"/>
            <a:chOff x="4723731" y="1340768"/>
            <a:chExt cx="3952725" cy="1272337"/>
          </a:xfrm>
        </p:grpSpPr>
        <p:sp>
          <p:nvSpPr>
            <p:cNvPr id="8" name="7 Bisel"/>
            <p:cNvSpPr/>
            <p:nvPr/>
          </p:nvSpPr>
          <p:spPr>
            <a:xfrm>
              <a:off x="4723731" y="1340768"/>
              <a:ext cx="3952725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60033" y="1607895"/>
              <a:ext cx="3672408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TWENTY-NINTH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53526"/>
      </p:ext>
    </p:extLst>
  </p:cSld>
  <p:clrMapOvr>
    <a:masterClrMapping/>
  </p:clrMapOvr>
  <p:transition spd="slow" advClick="0" advTm="0">
    <p:push dir="d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35696" y="332656"/>
            <a:ext cx="1800200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smtClean="0">
                <a:solidFill>
                  <a:srgbClr val="66FF33"/>
                </a:solidFill>
                <a:latin typeface="Let's go Digital" pitchFamily="2" charset="0"/>
              </a:rPr>
              <a:t>30 </a:t>
            </a:r>
            <a:r>
              <a:rPr lang="es-ES_tradnl" sz="54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54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9793" r="51805" b="16876"/>
          <a:stretch/>
        </p:blipFill>
        <p:spPr>
          <a:xfrm>
            <a:off x="1115616" y="1268760"/>
            <a:ext cx="3445430" cy="4464496"/>
          </a:xfrm>
          <a:prstGeom prst="rect">
            <a:avLst/>
          </a:prstGeom>
        </p:spPr>
      </p:pic>
      <p:pic>
        <p:nvPicPr>
          <p:cNvPr id="8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/>
        </p:blipFill>
        <p:spPr bwMode="auto">
          <a:xfrm>
            <a:off x="1543026" y="1772816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>
            <a:off x="2938088" y="1772816"/>
            <a:ext cx="1345880" cy="396044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 flipH="1">
            <a:off x="1475660" y="1772816"/>
            <a:ext cx="1512164" cy="3960440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4716016" y="1340768"/>
            <a:ext cx="4176464" cy="1272337"/>
            <a:chOff x="4723731" y="1340768"/>
            <a:chExt cx="3952725" cy="1272337"/>
          </a:xfrm>
        </p:grpSpPr>
        <p:sp>
          <p:nvSpPr>
            <p:cNvPr id="13" name="12 Bisel"/>
            <p:cNvSpPr/>
            <p:nvPr/>
          </p:nvSpPr>
          <p:spPr>
            <a:xfrm>
              <a:off x="4723731" y="1340768"/>
              <a:ext cx="3952725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4860033" y="1607895"/>
              <a:ext cx="3672408" cy="74098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2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THIRTIETH</a:t>
              </a:r>
              <a:endParaRPr lang="es-E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630344"/>
      </p:ext>
    </p:extLst>
  </p:cSld>
  <p:clrMapOvr>
    <a:masterClrMapping/>
  </p:clrMapOvr>
  <p:transition spd="slow" advClick="0" advTm="4000">
    <p:push dir="d"/>
    <p:sndAc>
      <p:stSnd>
        <p:snd r:embed="rId2" name="ascensor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348"/>
            <a:ext cx="4680520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4932040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 redondeado"/>
          <p:cNvSpPr/>
          <p:nvPr/>
        </p:nvSpPr>
        <p:spPr>
          <a:xfrm>
            <a:off x="5732512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24468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5724128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2362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7325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44680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732512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24468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724128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2362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732512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24468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pic>
        <p:nvPicPr>
          <p:cNvPr id="23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/>
        </p:blipFill>
        <p:spPr bwMode="auto">
          <a:xfrm flipH="1">
            <a:off x="107504" y="3220323"/>
            <a:ext cx="4104456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Llamada ovalada"/>
          <p:cNvSpPr/>
          <p:nvPr/>
        </p:nvSpPr>
        <p:spPr>
          <a:xfrm>
            <a:off x="179512" y="476672"/>
            <a:ext cx="4536504" cy="1897089"/>
          </a:xfrm>
          <a:prstGeom prst="wedgeEllipseCallout">
            <a:avLst>
              <a:gd name="adj1" fmla="val -14499"/>
              <a:gd name="adj2" fmla="val 9499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solidFill>
                  <a:schemeClr val="bg1"/>
                </a:solidFill>
              </a:rPr>
              <a:t>Help</a:t>
            </a:r>
            <a:r>
              <a:rPr lang="es-ES_tradnl" sz="3200" b="1" dirty="0" smtClean="0">
                <a:solidFill>
                  <a:schemeClr val="bg1"/>
                </a:solidFill>
              </a:rPr>
              <a:t> me,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please</a:t>
            </a:r>
            <a:r>
              <a:rPr lang="es-ES_tradnl" sz="3200" b="1" dirty="0" smtClean="0">
                <a:solidFill>
                  <a:schemeClr val="bg1"/>
                </a:solidFill>
              </a:rPr>
              <a:t>!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I’m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going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to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floor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98199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3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rd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third</a:t>
            </a:r>
            <a:endParaRPr lang="es-E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/>
        </p:blipFill>
        <p:spPr bwMode="auto">
          <a:xfrm>
            <a:off x="4821323" y="3212975"/>
            <a:ext cx="4071157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628800"/>
            <a:ext cx="3528392" cy="1224136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 smtClean="0">
                <a:solidFill>
                  <a:schemeClr val="bg1"/>
                </a:solidFill>
              </a:rPr>
              <a:t>Thank</a:t>
            </a:r>
            <a:r>
              <a:rPr lang="es-ES_tradnl" sz="3600" b="1" dirty="0" smtClean="0">
                <a:solidFill>
                  <a:schemeClr val="bg1"/>
                </a:solidFill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</a:rPr>
              <a:t>you</a:t>
            </a:r>
            <a:r>
              <a:rPr lang="es-ES_tradnl" sz="3600" b="1" dirty="0" smtClean="0">
                <a:solidFill>
                  <a:schemeClr val="bg1"/>
                </a:solidFill>
              </a:rPr>
              <a:t>!</a:t>
            </a:r>
            <a:endParaRPr lang="es-E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5545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48"/>
            <a:ext cx="460851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5004048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 redondeado"/>
          <p:cNvSpPr/>
          <p:nvPr/>
        </p:nvSpPr>
        <p:spPr>
          <a:xfrm>
            <a:off x="5804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316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5804520" y="3501008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308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804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316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804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316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79613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308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804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316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552356" y="294248"/>
            <a:ext cx="3888432" cy="1656184"/>
          </a:xfrm>
          <a:prstGeom prst="wedgeEllipseCallout">
            <a:avLst>
              <a:gd name="adj1" fmla="val -13592"/>
              <a:gd name="adj2" fmla="val 9625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solidFill>
                  <a:schemeClr val="bg1"/>
                </a:solidFill>
              </a:rPr>
              <a:t>I’m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going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to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fifth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floor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8546" y="2579732"/>
            <a:ext cx="4306388" cy="42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03925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5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fifth</a:t>
            </a:r>
            <a:endParaRPr lang="es-E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628800"/>
            <a:ext cx="3528392" cy="1224136"/>
          </a:xfrm>
          <a:prstGeom prst="wedgeEllipseCallout">
            <a:avLst>
              <a:gd name="adj1" fmla="val 202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 smtClean="0">
                <a:solidFill>
                  <a:schemeClr val="bg1"/>
                </a:solidFill>
              </a:rPr>
              <a:t>Thank</a:t>
            </a:r>
            <a:r>
              <a:rPr lang="es-ES_tradnl" sz="3600" b="1" dirty="0" smtClean="0">
                <a:solidFill>
                  <a:schemeClr val="bg1"/>
                </a:solidFill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</a:rPr>
              <a:t>you</a:t>
            </a:r>
            <a:r>
              <a:rPr lang="es-ES_tradnl" sz="3600" b="1" dirty="0" smtClean="0">
                <a:solidFill>
                  <a:schemeClr val="bg1"/>
                </a:solidFill>
              </a:rPr>
              <a:t>!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9121" y="2996953"/>
            <a:ext cx="387072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56707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48"/>
            <a:ext cx="460851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5004048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 redondeado"/>
          <p:cNvSpPr/>
          <p:nvPr/>
        </p:nvSpPr>
        <p:spPr>
          <a:xfrm>
            <a:off x="5804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316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580452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308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804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316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804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316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796136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308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804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316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323528" y="332656"/>
            <a:ext cx="3888432" cy="1656184"/>
          </a:xfrm>
          <a:prstGeom prst="wedgeEllipseCallout">
            <a:avLst>
              <a:gd name="adj1" fmla="val -18540"/>
              <a:gd name="adj2" fmla="val 8041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solidFill>
                  <a:schemeClr val="bg1"/>
                </a:solidFill>
              </a:rPr>
              <a:t>I’m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going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to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ninth</a:t>
            </a:r>
            <a:r>
              <a:rPr lang="es-ES_tradnl" sz="32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</a:rPr>
              <a:t>floor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02373"/>
            <a:ext cx="3384375" cy="45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46774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9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ninth</a:t>
            </a:r>
            <a:endParaRPr lang="es-E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 smtClean="0">
                <a:solidFill>
                  <a:schemeClr val="bg1"/>
                </a:solidFill>
              </a:rPr>
              <a:t>Thank</a:t>
            </a:r>
            <a:r>
              <a:rPr lang="es-ES_tradnl" sz="3600" b="1" dirty="0" smtClean="0">
                <a:solidFill>
                  <a:schemeClr val="bg1"/>
                </a:solidFill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</a:rPr>
              <a:t>you</a:t>
            </a:r>
            <a:r>
              <a:rPr lang="es-ES_tradnl" sz="3600" b="1" dirty="0" smtClean="0">
                <a:solidFill>
                  <a:schemeClr val="bg1"/>
                </a:solidFill>
              </a:rPr>
              <a:t>!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2852935"/>
            <a:ext cx="2856401" cy="40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9618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4788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 redondeado"/>
          <p:cNvSpPr/>
          <p:nvPr/>
        </p:nvSpPr>
        <p:spPr>
          <a:xfrm>
            <a:off x="5588496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588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092280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092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588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100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588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100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580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092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588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100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539552" y="366824"/>
            <a:ext cx="3888432" cy="1656184"/>
          </a:xfrm>
          <a:prstGeom prst="wedgeEllipseCallout">
            <a:avLst>
              <a:gd name="adj1" fmla="val -12247"/>
              <a:gd name="adj2" fmla="val 8430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I’m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going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to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floor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464301"/>
            <a:ext cx="3096344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68882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2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nd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second</a:t>
            </a:r>
            <a:endParaRPr lang="es-E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 smtClean="0">
                <a:solidFill>
                  <a:schemeClr val="bg1"/>
                </a:solidFill>
              </a:rPr>
              <a:t>Thank</a:t>
            </a:r>
            <a:r>
              <a:rPr lang="es-ES_tradnl" sz="3600" b="1" dirty="0" smtClean="0">
                <a:solidFill>
                  <a:schemeClr val="bg1"/>
                </a:solidFill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</a:rPr>
              <a:t>you</a:t>
            </a:r>
            <a:r>
              <a:rPr lang="es-ES_tradnl" sz="3600" b="1" dirty="0" smtClean="0">
                <a:solidFill>
                  <a:schemeClr val="bg1"/>
                </a:solidFill>
              </a:rPr>
              <a:t>!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2953159"/>
            <a:ext cx="2952327" cy="390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6777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-QvtUg3Li3r8/Tmdn5DA0Z3I/AAAAAAAAC80/iTr-SuvBkTE/s320/elevator-pitc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88">
                        <a14:backgroundMark x1="60313" y1="29688" x2="6031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887" y="2598371"/>
            <a:ext cx="4239513" cy="423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3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rd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2 Conector recto"/>
          <p:cNvCxnSpPr/>
          <p:nvPr/>
        </p:nvCxnSpPr>
        <p:spPr>
          <a:xfrm>
            <a:off x="6444208" y="3789040"/>
            <a:ext cx="0" cy="288032"/>
          </a:xfrm>
          <a:prstGeom prst="line">
            <a:avLst/>
          </a:prstGeom>
          <a:ln w="57150">
            <a:solidFill>
              <a:srgbClr val="FECA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10" name="9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THIRD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98245"/>
      </p:ext>
    </p:extLst>
  </p:cSld>
  <p:clrMapOvr>
    <a:masterClrMapping/>
  </p:clrMapOvr>
  <p:transition spd="slow" advClick="0" advTm="2000">
    <p:push dir="d"/>
    <p:sndAc>
      <p:stSnd>
        <p:snd r:embed="rId2" name="3rd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4788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 redondeado"/>
          <p:cNvSpPr/>
          <p:nvPr/>
        </p:nvSpPr>
        <p:spPr>
          <a:xfrm>
            <a:off x="7100664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588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5580112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092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588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100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588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100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580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092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588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7100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539552" y="366824"/>
            <a:ext cx="3888432" cy="1656184"/>
          </a:xfrm>
          <a:prstGeom prst="wedgeEllipseCallout">
            <a:avLst>
              <a:gd name="adj1" fmla="val -12247"/>
              <a:gd name="adj2" fmla="val 7263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I’m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going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to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floor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/>
        </p:blipFill>
        <p:spPr bwMode="auto">
          <a:xfrm flipH="1">
            <a:off x="0" y="2347758"/>
            <a:ext cx="4104456" cy="45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36030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1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st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932039" y="260648"/>
            <a:ext cx="360040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first</a:t>
            </a:r>
            <a:endParaRPr lang="es-E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700808"/>
            <a:ext cx="3295719" cy="1008112"/>
          </a:xfrm>
          <a:prstGeom prst="wedgeEllipseCallout">
            <a:avLst>
              <a:gd name="adj1" fmla="val 3748"/>
              <a:gd name="adj2" fmla="val 7734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 smtClean="0">
                <a:solidFill>
                  <a:schemeClr val="bg1"/>
                </a:solidFill>
              </a:rPr>
              <a:t>Thank</a:t>
            </a:r>
            <a:r>
              <a:rPr lang="es-ES_tradnl" sz="3600" b="1" dirty="0" smtClean="0">
                <a:solidFill>
                  <a:schemeClr val="bg1"/>
                </a:solidFill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</a:rPr>
              <a:t>you</a:t>
            </a:r>
            <a:r>
              <a:rPr lang="es-ES_tradnl" sz="3600" b="1" dirty="0" smtClean="0">
                <a:solidFill>
                  <a:schemeClr val="bg1"/>
                </a:solidFill>
              </a:rPr>
              <a:t>!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/>
        </p:blipFill>
        <p:spPr bwMode="auto">
          <a:xfrm>
            <a:off x="5011833" y="2924944"/>
            <a:ext cx="3736631" cy="394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28506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4788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 redondeado"/>
          <p:cNvSpPr/>
          <p:nvPr/>
        </p:nvSpPr>
        <p:spPr>
          <a:xfrm>
            <a:off x="7100664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588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100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092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588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100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588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100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580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7092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5588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5580112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51520" y="366824"/>
            <a:ext cx="4320480" cy="1656184"/>
          </a:xfrm>
          <a:prstGeom prst="wedgeEllipseCallout">
            <a:avLst>
              <a:gd name="adj1" fmla="val -12247"/>
              <a:gd name="adj2" fmla="val 7263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We’re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going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to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twelfth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floor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://www.treetopenterprises.com/wp-content/uploads/2012/08/Uniform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536" y1="76429" x2="15357" y2="99286"/>
                        <a14:foregroundMark x1="16964" y1="58929" x2="21429" y2="60000"/>
                        <a14:foregroundMark x1="30000" y1="6250" x2="24821" y2="5714"/>
                        <a14:foregroundMark x1="78571" y1="28036" x2="81964" y2="33750"/>
                        <a14:foregroundMark x1="89821" y1="70179" x2="86786" y2="92679"/>
                        <a14:foregroundMark x1="24821" y1="80536" x2="24643" y2="98750"/>
                        <a14:foregroundMark x1="30536" y1="87143" x2="33929" y2="81964"/>
                        <a14:foregroundMark x1="42679" y1="81429" x2="45536" y2="97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3" y="2276872"/>
            <a:ext cx="4557957" cy="455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35837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691680" y="332656"/>
            <a:ext cx="194421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12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4008" y="260648"/>
            <a:ext cx="4176463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twelfth</a:t>
            </a:r>
            <a:endParaRPr lang="es-E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1313569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5092705" y="1700808"/>
            <a:ext cx="3295719" cy="1008112"/>
          </a:xfrm>
          <a:prstGeom prst="wedgeEllipseCallout">
            <a:avLst>
              <a:gd name="adj1" fmla="val -551"/>
              <a:gd name="adj2" fmla="val 81174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 smtClean="0">
                <a:solidFill>
                  <a:schemeClr val="bg1"/>
                </a:solidFill>
              </a:rPr>
              <a:t>Thank</a:t>
            </a:r>
            <a:r>
              <a:rPr lang="es-ES_tradnl" sz="3600" b="1" dirty="0" smtClean="0">
                <a:solidFill>
                  <a:schemeClr val="bg1"/>
                </a:solidFill>
              </a:rPr>
              <a:t> </a:t>
            </a:r>
            <a:r>
              <a:rPr lang="es-ES_tradnl" sz="3600" b="1" dirty="0" err="1" smtClean="0">
                <a:solidFill>
                  <a:schemeClr val="bg1"/>
                </a:solidFill>
              </a:rPr>
              <a:t>you</a:t>
            </a:r>
            <a:r>
              <a:rPr lang="es-ES_tradnl" sz="3600" b="1" dirty="0" smtClean="0">
                <a:solidFill>
                  <a:schemeClr val="bg1"/>
                </a:solidFill>
              </a:rPr>
              <a:t>!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treetopenterprises.com/wp-content/uploads/2012/08/Uniform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536" y1="76429" x2="15357" y2="99286"/>
                        <a14:foregroundMark x1="16964" y1="58929" x2="21429" y2="60000"/>
                        <a14:foregroundMark x1="30000" y1="6250" x2="24821" y2="5714"/>
                        <a14:foregroundMark x1="78571" y1="28036" x2="81964" y2="33750"/>
                        <a14:foregroundMark x1="89821" y1="70179" x2="86786" y2="92679"/>
                        <a14:foregroundMark x1="24821" y1="80536" x2="24643" y2="98750"/>
                        <a14:foregroundMark x1="30536" y1="87143" x2="33929" y2="81964"/>
                        <a14:foregroundMark x1="42679" y1="81429" x2="45536" y2="97321"/>
                        <a14:backgroundMark x1="12321" y1="48929" x2="11786" y2="52321"/>
                        <a14:backgroundMark x1="12143" y1="53393" x2="12143" y2="53393"/>
                        <a14:backgroundMark x1="12500" y1="48393" x2="12500" y2="48393"/>
                        <a14:backgroundMark x1="90000" y1="70536" x2="89643" y2="74643"/>
                        <a14:backgroundMark x1="53036" y1="99107" x2="53036" y2="9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29" y="2600657"/>
            <a:ext cx="4257342" cy="42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81870"/>
      </p:ext>
    </p:extLst>
  </p:cSld>
  <p:clrMapOvr>
    <a:masterClrMapping/>
  </p:clrMapOvr>
  <p:transition spd="slow">
    <p:push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2339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8"/>
          <a:stretch/>
        </p:blipFill>
        <p:spPr>
          <a:xfrm flipH="1">
            <a:off x="-108520" y="-99392"/>
            <a:ext cx="9252520" cy="5849540"/>
          </a:xfrm>
          <a:prstGeom prst="rect">
            <a:avLst/>
          </a:prstGeom>
        </p:spPr>
      </p:pic>
      <p:sp>
        <p:nvSpPr>
          <p:cNvPr id="9" name="8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4" name="Picture 2" descr="http://orbitertutorials.zxq.net/astronau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000" y1="5846" x2="66333" y2="9846"/>
                        <a14:foregroundMark x1="72000" y1="13846" x2="72000" y2="26769"/>
                        <a14:foregroundMark x1="75333" y1="15692" x2="74667" y2="24923"/>
                        <a14:foregroundMark x1="47333" y1="5231" x2="41000" y2="5231"/>
                        <a14:foregroundMark x1="87667" y1="37846" x2="94000" y2="40615"/>
                        <a14:foregroundMark x1="57000" y1="78462" x2="54667" y2="85231"/>
                        <a14:foregroundMark x1="64667" y1="51692" x2="59333" y2="60615"/>
                        <a14:foregroundMark x1="54333" y1="95077" x2="52667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2851"/>
            <a:ext cx="3496096" cy="378743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9793" r="51805" b="16876"/>
          <a:stretch/>
        </p:blipFill>
        <p:spPr>
          <a:xfrm>
            <a:off x="1115616" y="1268760"/>
            <a:ext cx="3445430" cy="4464496"/>
          </a:xfrm>
          <a:prstGeom prst="rect">
            <a:avLst/>
          </a:prstGeom>
        </p:spPr>
      </p:pic>
      <p:pic>
        <p:nvPicPr>
          <p:cNvPr id="8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/>
        </p:blipFill>
        <p:spPr bwMode="auto">
          <a:xfrm>
            <a:off x="1543026" y="1772816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>
            <a:off x="2938088" y="1772816"/>
            <a:ext cx="1345880" cy="396044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 flipH="1">
            <a:off x="1475660" y="1772816"/>
            <a:ext cx="1512164" cy="3960440"/>
          </a:xfrm>
          <a:prstGeom prst="rect">
            <a:avLst/>
          </a:prstGeom>
        </p:spPr>
      </p:pic>
      <p:sp>
        <p:nvSpPr>
          <p:cNvPr id="13" name="12 Llamada ovalada"/>
          <p:cNvSpPr/>
          <p:nvPr/>
        </p:nvSpPr>
        <p:spPr>
          <a:xfrm>
            <a:off x="2339752" y="345132"/>
            <a:ext cx="4320480" cy="1656184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 smtClean="0">
                <a:solidFill>
                  <a:schemeClr val="bg1"/>
                </a:solidFill>
              </a:rPr>
              <a:t>What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floor</a:t>
            </a:r>
            <a:r>
              <a:rPr lang="es-ES_tradnl" sz="4000" b="1" dirty="0" smtClean="0">
                <a:solidFill>
                  <a:schemeClr val="bg1"/>
                </a:solidFill>
              </a:rPr>
              <a:t> are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we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on</a:t>
            </a:r>
            <a:r>
              <a:rPr lang="es-ES_tradnl" sz="4000" b="1" dirty="0" smtClean="0">
                <a:solidFill>
                  <a:schemeClr val="bg1"/>
                </a:solidFill>
              </a:rPr>
              <a:t>?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4" name="13 Llamada ovalada"/>
          <p:cNvSpPr/>
          <p:nvPr/>
        </p:nvSpPr>
        <p:spPr>
          <a:xfrm>
            <a:off x="7092280" y="548680"/>
            <a:ext cx="1440160" cy="1224136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500" b="1" dirty="0" smtClean="0">
                <a:solidFill>
                  <a:schemeClr val="bg1"/>
                </a:solidFill>
              </a:rPr>
              <a:t>?</a:t>
            </a:r>
            <a:endParaRPr lang="es-ES" sz="1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8433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860032" y="1340768"/>
            <a:ext cx="3816424" cy="1368152"/>
            <a:chOff x="4860032" y="1340768"/>
            <a:chExt cx="3816424" cy="1368152"/>
          </a:xfrm>
        </p:grpSpPr>
        <p:sp>
          <p:nvSpPr>
            <p:cNvPr id="3" name="2 Bisel"/>
            <p:cNvSpPr/>
            <p:nvPr/>
          </p:nvSpPr>
          <p:spPr>
            <a:xfrm>
              <a:off x="4860032" y="1340768"/>
              <a:ext cx="3816424" cy="1368152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5004049" y="1569566"/>
              <a:ext cx="3528391" cy="92333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54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FOURTH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429000"/>
            <a:ext cx="2835156" cy="3325695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4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6" name="5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139835"/>
      </p:ext>
    </p:extLst>
  </p:cSld>
  <p:clrMapOvr>
    <a:masterClrMapping/>
  </p:clrMapOvr>
  <p:transition spd="slow" advClick="0" advTm="2000">
    <p:push dir="d"/>
    <p:sndAc>
      <p:stSnd>
        <p:snd r:embed="rId2" name="4th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5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5122" name="Picture 2" descr="http://worthwhilejourney.files.wordpress.com/2012/10/waiting-wom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2857" y1="25750" x2="45489" y2="34500"/>
                        <a14:backgroundMark x1="43985" y1="29250" x2="43985" y2="29250"/>
                        <a14:backgroundMark x1="44737" y1="31000" x2="44737" y2="31000"/>
                        <a14:backgroundMark x1="43233" y1="27250" x2="43233" y2="27250"/>
                        <a14:backgroundMark x1="24060" y1="77000" x2="24060" y2="77000"/>
                        <a14:backgroundMark x1="24060" y1="79250" x2="24060" y2="7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43944"/>
            <a:ext cx="2868847" cy="431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FIFTH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94334"/>
      </p:ext>
    </p:extLst>
  </p:cSld>
  <p:clrMapOvr>
    <a:masterClrMapping/>
  </p:clrMapOvr>
  <p:transition spd="slow" advClick="0" advTm="2000">
    <p:push dir="d"/>
    <p:sndAc>
      <p:stSnd>
        <p:snd r:embed="rId2" name="5th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6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6" name="5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SIXTH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7170" name="Picture 2" descr="http://middleearthnj.files.wordpress.com/2011/09/eyerolli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54" r="44275">
                        <a14:foregroundMark x1="19466" y1="40426" x2="19466" y2="40426"/>
                        <a14:foregroundMark x1="20356" y1="41080" x2="28626" y2="41571"/>
                        <a14:foregroundMark x1="28372" y1="41244" x2="21883" y2="47300"/>
                        <a14:foregroundMark x1="21883" y1="47300" x2="19720" y2="40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2" r="55663"/>
          <a:stretch/>
        </p:blipFill>
        <p:spPr bwMode="auto">
          <a:xfrm>
            <a:off x="5292080" y="2209799"/>
            <a:ext cx="22225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620409"/>
      </p:ext>
    </p:extLst>
  </p:cSld>
  <p:clrMapOvr>
    <a:masterClrMapping/>
  </p:clrMapOvr>
  <p:transition spd="slow" advClick="0" advTm="2000">
    <p:push dir="d"/>
    <p:sndAc>
      <p:stSnd>
        <p:snd r:embed="rId2" name="6th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7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8194" name="Picture 2" descr="http://cdn1.femguide.co.uk/wp-content/uploads/2012/06/Fotolia_33599375_Subscription_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2709"/>
          <a:stretch/>
        </p:blipFill>
        <p:spPr bwMode="auto">
          <a:xfrm>
            <a:off x="3979044" y="2492896"/>
            <a:ext cx="4963186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589891"/>
              <a:ext cx="3528391" cy="830997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48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SEVENTH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878998"/>
      </p:ext>
    </p:extLst>
  </p:cSld>
  <p:clrMapOvr>
    <a:masterClrMapping/>
  </p:clrMapOvr>
  <p:transition spd="slow" advClick="0" advTm="2000">
    <p:push dir="d"/>
    <p:sndAc>
      <p:stSnd>
        <p:snd r:embed="rId2" name="7th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870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smtClean="0">
                <a:solidFill>
                  <a:srgbClr val="66FF33"/>
                </a:solidFill>
                <a:latin typeface="Let's go Digital" pitchFamily="2" charset="0"/>
              </a:rPr>
              <a:t>8 </a:t>
            </a:r>
            <a:r>
              <a:rPr lang="es-ES_tradnl" sz="6000" b="1" dirty="0" err="1" smtClean="0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9218" name="Picture 2" descr="http://0.static.wix.com/media/500d03_1818decd45bb207e60a0e985df8c79db.jpg_10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957" y1="27899" x2="36957" y2="27899"/>
                        <a14:foregroundMark x1="37391" y1="27536" x2="39565" y2="17391"/>
                        <a14:foregroundMark x1="39565" y1="17391" x2="36087" y2="14493"/>
                        <a14:foregroundMark x1="51957" y1="21739" x2="51957" y2="21739"/>
                        <a14:foregroundMark x1="51957" y1="21739" x2="58043" y2="30435"/>
                        <a14:foregroundMark x1="63043" y1="63043" x2="63043" y2="63043"/>
                        <a14:foregroundMark x1="63043" y1="64493" x2="62174" y2="71739"/>
                        <a14:foregroundMark x1="21304" y1="31159" x2="21304" y2="31159"/>
                        <a14:foregroundMark x1="20870" y1="31884" x2="17174" y2="29710"/>
                        <a14:backgroundMark x1="54565" y1="97464" x2="54565" y2="97464"/>
                        <a14:backgroundMark x1="57174" y1="26449" x2="57174" y2="26449"/>
                        <a14:backgroundMark x1="39130" y1="18116" x2="38696" y2="21377"/>
                        <a14:backgroundMark x1="36087" y1="14130" x2="36087" y2="14855"/>
                        <a14:backgroundMark x1="56957" y1="26812" x2="57391" y2="2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3" r="13660"/>
          <a:stretch/>
        </p:blipFill>
        <p:spPr bwMode="auto">
          <a:xfrm>
            <a:off x="3964514" y="2636912"/>
            <a:ext cx="492796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Triángulo isósceles"/>
          <p:cNvSpPr/>
          <p:nvPr/>
        </p:nvSpPr>
        <p:spPr>
          <a:xfrm>
            <a:off x="2555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4860032" y="1340768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484784"/>
              <a:ext cx="35283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60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EIGHTH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27156"/>
      </p:ext>
    </p:extLst>
  </p:cSld>
  <p:clrMapOvr>
    <a:masterClrMapping/>
  </p:clrMapOvr>
  <p:transition spd="slow" advClick="0" advTm="2000">
    <p:push dir="d"/>
    <p:sndAc>
      <p:stSnd>
        <p:snd r:embed="rId2" name="8th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251</Words>
  <Application>Microsoft Office PowerPoint</Application>
  <PresentationFormat>Presentación en pantalla (4:3)</PresentationFormat>
  <Paragraphs>162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HERBE</dc:creator>
  <cp:lastModifiedBy>Usuario</cp:lastModifiedBy>
  <cp:revision>55</cp:revision>
  <dcterms:created xsi:type="dcterms:W3CDTF">2012-10-06T11:54:42Z</dcterms:created>
  <dcterms:modified xsi:type="dcterms:W3CDTF">2013-01-19T12:14:46Z</dcterms:modified>
</cp:coreProperties>
</file>