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56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they sleeping?</a:t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ages.theabcdn.com/i/33927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40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</a:t>
            </a:r>
            <a:r>
              <a:rPr lang="en-US" dirty="0" smtClean="0"/>
              <a:t>listening to music?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cdn.steemitimages.com/DQmWWuWWw6cMFh2xzd3osuVy8uDHvDzfNpcZtQhZ2R9iAUK/Mom%20D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845053" cy="444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</a:t>
            </a:r>
            <a:r>
              <a:rPr lang="en-US" dirty="0" smtClean="0"/>
              <a:t>having breakfast?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tatic.vecteezy.com/system/resources/previews/000/128/141/original/boy-and-girl-jumping-on-trampoline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66252"/>
            <a:ext cx="7131069" cy="499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</a:t>
            </a:r>
            <a:r>
              <a:rPr lang="en-US" dirty="0" smtClean="0"/>
              <a:t>brushing their teeth?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ww.zdrowy-styl-zycia.pl/wp-content/uploads/2018/06/mycie-zeb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7131069" cy="4754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</a:t>
            </a:r>
            <a:r>
              <a:rPr lang="en-US" dirty="0" smtClean="0"/>
              <a:t>washing their faces?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ytimg.com/vi/FzsXxbinXw4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7202507" cy="4051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</a:t>
            </a:r>
            <a:r>
              <a:rPr lang="en-US" dirty="0" smtClean="0"/>
              <a:t>reading books?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.pinimg.com/originals/27/91/14/279114a8b1261c9fa29f3025882679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184106" cy="412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</a:t>
            </a:r>
            <a:r>
              <a:rPr lang="en-US" dirty="0" smtClean="0"/>
              <a:t>watching TV?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kpbs.media.clients.ellingtoncms.com/static/kpbs/assets/PUBLISH2/family-tv-e9cb4b29035fe3b76c13ef9812bbb568a45cdb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96670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</a:t>
            </a:r>
            <a:r>
              <a:rPr lang="en-US" dirty="0" smtClean="0"/>
              <a:t>playing a game?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https://diveperm.ru/upload/medialibrary/a34/a34384eaf9d238d1e8bd6d41bc58a5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57832"/>
            <a:ext cx="5487995" cy="4700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</a:t>
            </a:r>
            <a:r>
              <a:rPr lang="en-US" dirty="0" smtClean="0"/>
              <a:t>taking photos?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ww.alltechng.com/wp-content/uploads/2020/05/maxresdefault-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7273945" cy="4091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</a:t>
            </a:r>
            <a:r>
              <a:rPr lang="en-US" dirty="0" smtClean="0"/>
              <a:t>tidying up?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they are.       No, they aren’t.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ebstockreview.net/images/cleaning-clipart-clean-h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1592"/>
            <a:ext cx="7202507" cy="5146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53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Are they sleeping? Yes, they are.       No, they aren’t.</vt:lpstr>
      <vt:lpstr>Are they having breakfast? Yes, they are.       No, they aren’t.</vt:lpstr>
      <vt:lpstr>Are they brushing their teeth? Yes, they are.       No, they aren’t.</vt:lpstr>
      <vt:lpstr>Are they washing their faces? Yes, they are.       No, they aren’t.</vt:lpstr>
      <vt:lpstr>Are they reading books? Yes, they are.       No, they aren’t.</vt:lpstr>
      <vt:lpstr>Are they watching TV? Yes, they are.       No, they aren’t.</vt:lpstr>
      <vt:lpstr>Are they playing a game? Yes, they are.       No, they aren’t.</vt:lpstr>
      <vt:lpstr>Are they taking photos? Yes, they are.       No, they aren’t.</vt:lpstr>
      <vt:lpstr>Are they tidying up? Yes, they are.       No, they aren’t.</vt:lpstr>
      <vt:lpstr>Are they listening to music? Yes, they are.       No, they aren’t.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they sleeping? Yes, they are.       No, they aren’t.</dc:title>
  <dc:creator>Семья Кокины</dc:creator>
  <cp:lastModifiedBy>Семья Кокины</cp:lastModifiedBy>
  <cp:revision>3</cp:revision>
  <dcterms:created xsi:type="dcterms:W3CDTF">2021-07-26T07:07:29Z</dcterms:created>
  <dcterms:modified xsi:type="dcterms:W3CDTF">2021-07-26T12:01:19Z</dcterms:modified>
</cp:coreProperties>
</file>