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74D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1357298"/>
            <a:ext cx="5343065" cy="4317628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142976" y="2500306"/>
            <a:ext cx="2286016" cy="1643074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dress</a:t>
            </a:r>
            <a:endParaRPr lang="ru-RU" dirty="0">
              <a:ln w="10541" cmpd="sng">
                <a:solidFill>
                  <a:srgbClr val="7030A0"/>
                </a:solidFill>
                <a:prstDash val="solid"/>
              </a:ln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krinshot-20-01-2023-161652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1357298"/>
            <a:ext cx="4711300" cy="4419692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285852" y="2500306"/>
            <a:ext cx="2286016" cy="1643074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2"/>
                  </a:solidFill>
                  <a:prstDash val="solid"/>
                </a:ln>
                <a:solidFill>
                  <a:schemeClr val="accent2"/>
                </a:solidFill>
              </a:rPr>
              <a:t>jacket</a:t>
            </a:r>
            <a:endParaRPr lang="ru-RU" dirty="0">
              <a:ln w="10541" cmpd="sng">
                <a:solidFill>
                  <a:schemeClr val="accent2"/>
                </a:solidFill>
                <a:prstDash val="solid"/>
              </a:ln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krinshot-20-01-2023-161702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40" y="1285860"/>
            <a:ext cx="5173196" cy="4217747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142976" y="2500306"/>
            <a:ext cx="2286016" cy="1643074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5"/>
                  </a:solidFill>
                  <a:prstDash val="solid"/>
                </a:ln>
                <a:solidFill>
                  <a:schemeClr val="accent5"/>
                </a:solidFill>
              </a:rPr>
              <a:t>shirt</a:t>
            </a:r>
            <a:endParaRPr lang="ru-RU" dirty="0">
              <a:ln w="10541" cmpd="sng">
                <a:solidFill>
                  <a:schemeClr val="accent5"/>
                </a:solidFill>
                <a:prstDash val="solid"/>
              </a:ln>
              <a:solidFill>
                <a:schemeClr val="accent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krinshot-20-01-2023-16171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8926" y="1428736"/>
            <a:ext cx="5715040" cy="4191029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142976" y="2500306"/>
            <a:ext cx="2286016" cy="1643074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</a:rPr>
              <a:t>shoes</a:t>
            </a:r>
            <a:endParaRPr lang="ru-RU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krinshot-20-01-2023-161719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6116" y="1357298"/>
            <a:ext cx="5214974" cy="4444065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285852" y="2500306"/>
            <a:ext cx="2286016" cy="1643074"/>
          </a:xfrm>
          <a:prstGeom prst="rightArrow">
            <a:avLst/>
          </a:prstGeom>
          <a:ln>
            <a:solidFill>
              <a:srgbClr val="E274D5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rgbClr val="E274D5"/>
                  </a:solidFill>
                  <a:prstDash val="solid"/>
                </a:ln>
                <a:solidFill>
                  <a:srgbClr val="E274D5"/>
                </a:solidFill>
              </a:rPr>
              <a:t>skirt</a:t>
            </a:r>
            <a:endParaRPr lang="ru-RU" dirty="0">
              <a:ln w="10541" cmpd="sng">
                <a:solidFill>
                  <a:srgbClr val="E274D5"/>
                </a:solidFill>
                <a:prstDash val="solid"/>
              </a:ln>
              <a:solidFill>
                <a:srgbClr val="E274D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krinshot-20-01-2023-161731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40" y="1571612"/>
            <a:ext cx="5743713" cy="3923923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142976" y="2500306"/>
            <a:ext cx="2286016" cy="1643074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</a:rPr>
              <a:t>socks</a:t>
            </a:r>
            <a:endParaRPr lang="ru-RU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krinshot-20-01-2023-1617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1214422"/>
            <a:ext cx="4000189" cy="4829858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357290" y="2500306"/>
            <a:ext cx="3143272" cy="1643074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rgbClr val="0070C0"/>
                  </a:solidFill>
                  <a:prstDash val="solid"/>
                </a:ln>
                <a:solidFill>
                  <a:srgbClr val="0070C0"/>
                </a:solidFill>
              </a:rPr>
              <a:t>trousers</a:t>
            </a:r>
            <a:endParaRPr lang="ru-RU" dirty="0">
              <a:ln w="10541" cmpd="sng">
                <a:solidFill>
                  <a:srgbClr val="0070C0"/>
                </a:solidFill>
                <a:prstDash val="solid"/>
              </a:ln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Skrinshot-20-01-2023-161759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1643050"/>
            <a:ext cx="4970267" cy="3977910"/>
          </a:xfrm>
          <a:prstGeom prst="rect">
            <a:avLst/>
          </a:prstGeom>
        </p:spPr>
      </p:pic>
      <p:sp>
        <p:nvSpPr>
          <p:cNvPr id="5" name="Стрелка вправо 4"/>
          <p:cNvSpPr/>
          <p:nvPr/>
        </p:nvSpPr>
        <p:spPr>
          <a:xfrm>
            <a:off x="1142976" y="2428868"/>
            <a:ext cx="2500330" cy="1714512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T-shirt</a:t>
            </a:r>
            <a:endParaRPr lang="ru-RU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PresentationFormat>Экран (4:3)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1</cp:revision>
  <dcterms:created xsi:type="dcterms:W3CDTF">2023-03-02T14:01:13Z</dcterms:created>
  <dcterms:modified xsi:type="dcterms:W3CDTF">2023-03-02T14:08:55Z</dcterms:modified>
</cp:coreProperties>
</file>