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675" y="1419225"/>
            <a:ext cx="44386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188" y="1419225"/>
            <a:ext cx="46196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7423" cy="113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143248"/>
            <a:ext cx="3419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1409698" cy="11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14290"/>
            <a:ext cx="2228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28934"/>
            <a:ext cx="143206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5857892"/>
            <a:ext cx="1304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357694"/>
            <a:ext cx="1413384" cy="113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1714488"/>
            <a:ext cx="20764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5791203"/>
            <a:ext cx="1200147" cy="106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0694" y="4500570"/>
            <a:ext cx="3333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6809E-6 C 0.00382 0.02983 0.01458 0.05758 0.0217 0.08603 C 0.03194 0.12673 0.03993 0.16813 0.0493 0.20906 C 0.05399 0.22964 0.0592 0.25046 0.06771 0.2685 C 0.07257 0.2789 0.07326 0.28792 0.08159 0.29509 C 0.08854 0.30874 0.10451 0.33071 0.11545 0.34019 C 0.11701 0.34158 0.125 0.34366 0.12621 0.34435 C 0.13559 0.34898 0.14444 0.35453 0.15399 0.35869 C 0.15729 0.36008 0.16007 0.36309 0.16319 0.36494 C 0.17691 0.37257 0.16771 0.36586 0.18003 0.37095 C 0.18715 0.37372 0.19271 0.37881 0.2 0.38112 C 0.20208 0.38251 0.20399 0.38436 0.20625 0.38529 C 0.21024 0.38714 0.21857 0.38945 0.21857 0.38968 C 0.23646 0.40171 0.25469 0.41073 0.27396 0.41813 C 0.28107 0.4209 0.28576 0.42946 0.29236 0.43247 C 0.29548 0.43385 0.30156 0.43663 0.30156 0.43686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78 -0.03076 C 0.06355 -0.03168 0.07466 -0.03029 0.08507 -0.03492 C 0.11372 -0.04787 0.07813 -0.03191 0.0974 -0.04325 C 0.1073 -0.04903 0.10486 -0.04463 0.11285 -0.05134 C 0.12327 -0.06013 0.11459 -0.05597 0.12361 -0.05943 C 0.13195 -0.06799 0.1415 -0.0747 0.15122 -0.08002 C 0.15695 -0.09019 0.16198 -0.09158 0.1698 -0.09852 C 0.17743 -0.10523 0.1842 -0.11633 0.19289 -0.11887 C 0.20556 -0.13622 0.22466 -0.1457 0.24202 -0.15171 C 0.24914 -0.15795 0.25695 -0.15934 0.26511 -0.16212 C 0.2757 -0.16582 0.26302 -0.16165 0.27587 -0.16813 C 0.28386 -0.17206 0.29236 -0.17484 0.30052 -0.17831 C 0.30625 -0.18062 0.31059 -0.18571 0.31598 -0.18871 C 0.31789 -0.18987 0.31997 -0.1901 0.32205 -0.19079 C 0.32361 -0.19126 0.32674 -0.19264 0.32674 -0.19241 " pathEditMode="relative" rAng="0" ptsTypes="ffffffffffffffA">
                                      <p:cBhvr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0222E-6 C 0.00695 0.0023 0.00938 0.00716 0.01528 0.01225 C 0.03663 0.03029 0.04913 0.04925 0.06459 0.07585 C 0.0665 0.07932 0.06997 0.0807 0.07223 0.08394 C 0.0816 0.09759 0.0875 0.11539 0.09688 0.12904 C 0.11632 0.15772 0.13611 0.18593 0.15695 0.21299 C 0.16216 0.2197 0.16615 0.22802 0.17066 0.23565 C 0.17691 0.24606 0.19288 0.26132 0.20157 0.26849 C 0.20157 0.26849 0.21111 0.27821 0.21233 0.27867 C 0.2158 0.28006 0.21945 0.28006 0.22309 0.28075 C 0.23507 0.28607 0.2467 0.29185 0.25851 0.29717 C 0.26615 0.30064 0.27084 0.30688 0.27848 0.30943 C 0.28525 0.31405 0.29532 0.32238 0.30313 0.32585 C 0.31372 0.3351 0.30886 0.33232 0.31684 0.33602 C 0.31893 0.34019 0.32396 0.35314 0.32309 0.34828 C 0.32257 0.3455 0.32153 0.34019 0.32153 0.34019 " pathEditMode="relative" ptsTypes="fffffffffffffffA">
                                      <p:cBhvr>
                                        <p:cTn id="1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-0.02174 C 0.05 -0.04903 0.06944 -0.0784 0.09062 -0.10569 C 0.10139 -0.1198 0.11545 -0.14685 0.12448 -0.16119 C 0.13871 -0.18362 0.15468 -0.20421 0.16909 -0.22664 C 0.17691 -0.2389 0.18437 -0.25139 0.19218 -0.26364 C 0.20521 -0.28399 0.19705 -0.26804 0.21059 -0.28608 C 0.21441 -0.29116 0.21736 -0.29764 0.22135 -0.3025 C 0.27309 -0.36563 0.22743 -0.30712 0.25677 -0.3395 C 0.26371 -0.34736 0.26996 -0.3543 0.27812 -0.35985 C 0.27934 -0.36193 0.28021 -0.36424 0.28142 -0.36609 C 0.28281 -0.36818 0.28472 -0.3698 0.28593 -0.37211 C 0.28732 -0.37465 0.28784 -0.37789 0.28906 -0.38043 C 0.29184 -0.38622 0.29531 -0.3913 0.29826 -0.39685 C 0.30191 -0.40356 0.30468 -0.41142 0.30902 -0.4172 " pathEditMode="relative" rAng="0" ptsTypes="fffffffffffffA">
                                      <p:cBhvr>
                                        <p:cTn id="18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6 -0.01272 C 0.06893 -0.01619 0.06979 -0.02452 0.07952 -0.03122 C 0.09653 -0.04279 0.1125 -0.05874 0.12882 -0.07216 C 0.13663 -0.0784 0.14427 -0.08395 0.15191 -0.09066 C 0.15573 -0.09413 0.16424 -0.09875 0.16424 -0.09852 C 0.18316 -0.12465 0.16094 -0.0969 0.175 -0.10916 C 0.17674 -0.11078 0.17778 -0.11332 0.17952 -0.11517 C 0.19393 -0.12997 0.20816 -0.14061 0.22118 -0.15819 C 0.22743 -0.16674 0.23264 -0.1753 0.23959 -0.18293 C 0.24132 -0.18478 0.24236 -0.18756 0.24427 -0.18895 C 0.24705 -0.19103 0.25347 -0.19311 0.25347 -0.19288 C 0.25868 -0.19773 0.27066 -0.21115 0.27657 -0.21369 C 0.27761 -0.21577 0.27795 -0.21855 0.27952 -0.2197 C 0.28229 -0.22202 0.28889 -0.22387 0.28889 -0.22364 C 0.29931 -0.23312 0.29445 -0.23196 0.30261 -0.23196 " pathEditMode="relative" rAng="0" ptsTypes="ffffffffffffffA">
                                      <p:cBhvr>
                                        <p:cTn id="22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1443033" cy="106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786454"/>
            <a:ext cx="1276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142971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85728"/>
            <a:ext cx="1419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7496"/>
            <a:ext cx="1500166" cy="114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1643050"/>
            <a:ext cx="18859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71942"/>
            <a:ext cx="1214414" cy="121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3000372"/>
            <a:ext cx="1638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572140"/>
            <a:ext cx="1408545" cy="110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5074" y="4357694"/>
            <a:ext cx="1181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25 4.34783E-6 C 0.0842 0.01318 0.09462 0.02035 0.09965 0.0326 C 0.1099 0.05735 0.12274 0.07793 0.13507 0.10037 C 0.14167 0.11216 0.1474 0.12488 0.15347 0.13714 C 0.15625 0.14269 0.16094 0.14639 0.16424 0.15148 C 0.16962 0.16003 0.17465 0.16928 0.17969 0.1783 C 0.18246 0.18339 0.18437 0.18963 0.18733 0.19472 C 0.19045 0.20004 0.19514 0.20374 0.19809 0.20906 C 0.20087 0.21392 0.20208 0.21993 0.20434 0.22525 C 0.2151 0.25046 0.22517 0.27636 0.23663 0.30111 C 0.23976 0.31521 0.24844 0.32493 0.25191 0.33811 C 0.25538 0.35152 0.25625 0.3654 0.25972 0.37904 C 0.26267 0.41836 0.25833 0.37742 0.2658 0.41396 C 0.26996 0.43478 0.27292 0.45629 0.27656 0.47733 C 0.28021 0.49768 0.28698 0.51711 0.29201 0.53677 C 0.29306 0.55319 0.29375 0.5666 0.29809 0.58186 C 0.30087 0.59158 0.30503 0.6006 0.30729 0.61054 C 0.31111 0.62789 0.31562 0.64408 0.32274 0.6598 C 0.32569 0.6753 0.3224 0.66096 0.32882 0.6783 C 0.33212 0.68686 0.33264 0.69495 0.33663 0.70282 C 0.33889 0.71646 0.3408 0.72086 0.3474 0.73149 C 0.35226 0.73936 0.34878 0.73519 0.35191 0.74375 C 0.35469 0.75115 0.3592 0.75578 0.36424 0.76017 C 0.36701 0.76572 0.3684 0.77382 0.37187 0.77867 C 0.37587 0.78399 0.38021 0.78214 0.38264 0.78885 " pathEditMode="relative" ptsTypes="ffffffffffffffffffffffffA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4 -0.00069 C 0.09445 -0.00555 0.09792 -0.00948 0.10799 -0.01919 C 0.12014 -0.03099 0.10886 -0.02474 0.11876 -0.02937 C 0.13334 -0.0488 0.11615 -0.02729 0.13264 -0.04371 C 0.13959 -0.05065 0.14532 -0.05967 0.15261 -0.06637 C 0.15626 -0.07331 0.15955 -0.07794 0.16494 -0.08256 C 0.17709 -0.10407 0.16198 -0.08002 0.1757 -0.09505 C 0.17709 -0.09667 0.17761 -0.09944 0.17882 -0.10106 C 0.18386 -0.10777 0.19046 -0.11309 0.19566 -0.11956 C 0.21181 -0.13922 0.2007 -0.12881 0.21112 -0.13807 C 0.2191 -0.15333 0.20816 -0.1346 0.22032 -0.14824 C 0.22691 -0.15564 0.23264 -0.16466 0.23872 -0.17276 C 0.24428 -0.18016 0.25869 -0.18779 0.2665 -0.19126 C 0.28351 -0.20883 0.30539 -0.21832 0.32657 -0.22202 C 0.34306 -0.22965 0.3566 -0.23219 0.37414 -0.23219 " pathEditMode="relative" rAng="0" ptsTypes="ffffffffffffffA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14 -0.02429 C 0.10087 -0.02614 0.11112 -0.02914 0.11684 -0.03261 C 0.12309 -0.03631 0.1283 -0.04047 0.13525 -0.04279 C 0.14827 -0.05296 0.16303 -0.06083 0.17674 -0.06938 C 0.18473 -0.07424 0.19115 -0.08071 0.19983 -0.08372 C 0.20782 -0.09089 0.21615 -0.09621 0.22448 -0.10222 C 0.22969 -0.10592 0.23507 -0.10962 0.23976 -0.11448 C 0.24184 -0.11656 0.24375 -0.11887 0.24601 -0.12072 C 0.25886 -0.13067 0.27344 -0.13899 0.2875 -0.14524 C 0.29879 -0.15033 0.30799 -0.15911 0.3198 -0.16166 C 0.32813 -0.16906 0.32309 -0.16397 0.33369 -0.17808 C 0.33837 -0.18432 0.34671 -0.19057 0.35209 -0.19635 C 0.35382 -0.1982 0.35487 -0.20121 0.35678 -0.20259 C 0.3665 -0.20976 0.36598 -0.2019 0.36598 -0.20884 " pathEditMode="relative" rAng="0" ptsTypes="fffffffffffffA">
                                      <p:cBhvr>
                                        <p:cTn id="14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1 0.01712 C 0.1026 0.00764 0.08715 0.01966 0.09948 0.00486 C 0.10885 -0.00647 0.11597 -0.01272 0.12413 -0.0259 C 0.12639 -0.0296 0.1276 -0.03469 0.13021 -0.03816 C 0.1349 -0.0444 0.1401 -0.04995 0.14566 -0.05458 C 0.14826 -0.05666 0.15104 -0.05828 0.1533 -0.06082 C 0.16441 -0.07331 0.17378 -0.08903 0.18871 -0.09343 C 0.20521 -0.10476 0.22049 -0.11725 0.23785 -0.12627 C 0.24427 -0.13321 0.24878 -0.13714 0.25642 -0.14061 C 0.2651 -0.1494 0.26007 -0.14569 0.2717 -0.15101 C 0.27726 -0.15356 0.28194 -0.15818 0.28715 -0.16119 C 0.30052 -0.16905 0.31788 -0.16998 0.33177 -0.17137 C 0.34931 -0.17622 0.36424 -0.18177 0.38246 -0.18177 " pathEditMode="relative" rAng="0" ptsTypes="ffffffffffffA">
                                      <p:cBhvr>
                                        <p:cTn id="18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7 -0.02706 C 0.11354 -0.034 0.125 -0.04556 0.13698 -0.05573 C 0.14097 -0.0592 0.14375 -0.06475 0.14774 -0.06799 C 0.15208 -0.07146 0.15729 -0.07285 0.16163 -0.07609 C 0.16545 -0.07886 0.16858 -0.08349 0.1724 -0.08626 C 0.20295 -0.10916 0.23524 -0.12789 0.26771 -0.1457 C 0.27986 -0.1524 0.29306 -0.15842 0.30469 -0.16628 C 0.31007 -0.16998 0.31424 -0.17414 0.32014 -0.17646 C 0.33854 -0.19357 0.35747 -0.19079 0.38003 -0.19079 " pathEditMode="relative" rAng="0" ptsTypes="ffffffffA">
                                      <p:cBhvr>
                                        <p:cTn id="22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00372"/>
            <a:ext cx="1527423" cy="113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143248"/>
            <a:ext cx="3419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0"/>
            <a:ext cx="1409698" cy="11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14290"/>
            <a:ext cx="2228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5786430"/>
            <a:ext cx="143206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5857892"/>
            <a:ext cx="1304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1500174"/>
            <a:ext cx="1413384" cy="113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1714488"/>
            <a:ext cx="20764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4429132"/>
            <a:ext cx="1200147" cy="106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0694" y="4500570"/>
            <a:ext cx="3333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793635"/>
            <a:ext cx="1443033" cy="106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786454"/>
            <a:ext cx="1276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0"/>
            <a:ext cx="142971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85728"/>
            <a:ext cx="1419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571612"/>
            <a:ext cx="1500166" cy="114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1643050"/>
            <a:ext cx="18859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2786058"/>
            <a:ext cx="1214414" cy="121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3000372"/>
            <a:ext cx="1638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4286256"/>
            <a:ext cx="1408545" cy="110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5074" y="4357694"/>
            <a:ext cx="1181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725" y="1328738"/>
            <a:ext cx="36385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485900"/>
            <a:ext cx="449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7950" y="1533525"/>
            <a:ext cx="38481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263" y="1390650"/>
            <a:ext cx="41814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063" y="1462088"/>
            <a:ext cx="43338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0788" y="1395413"/>
            <a:ext cx="41624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2663" y="1428750"/>
            <a:ext cx="46386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838" y="1423988"/>
            <a:ext cx="41243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0</Words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2</cp:revision>
  <dcterms:created xsi:type="dcterms:W3CDTF">2021-08-21T09:23:27Z</dcterms:created>
  <dcterms:modified xsi:type="dcterms:W3CDTF">2021-08-22T08:36:37Z</dcterms:modified>
</cp:coreProperties>
</file>