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61" r:id="rId3"/>
    <p:sldId id="286" r:id="rId4"/>
    <p:sldId id="262" r:id="rId5"/>
    <p:sldId id="266" r:id="rId6"/>
    <p:sldId id="267" r:id="rId7"/>
    <p:sldId id="272" r:id="rId8"/>
    <p:sldId id="273" r:id="rId9"/>
    <p:sldId id="279" r:id="rId10"/>
    <p:sldId id="278" r:id="rId11"/>
    <p:sldId id="280" r:id="rId12"/>
    <p:sldId id="284" r:id="rId13"/>
    <p:sldId id="285" r:id="rId14"/>
    <p:sldId id="288" r:id="rId15"/>
    <p:sldId id="289" r:id="rId16"/>
    <p:sldId id="290" r:id="rId17"/>
    <p:sldId id="295" r:id="rId18"/>
    <p:sldId id="297" r:id="rId19"/>
    <p:sldId id="298" r:id="rId20"/>
    <p:sldId id="302" r:id="rId21"/>
    <p:sldId id="304" r:id="rId22"/>
    <p:sldId id="307" r:id="rId23"/>
    <p:sldId id="303" r:id="rId24"/>
    <p:sldId id="30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8E8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E1F5B-BA6E-4ECD-97F2-49030402E1BE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62BDF-FFD5-4869-92FD-21700174F85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lker.com/cliparts/8/e/6/e/136699183812863223943250.elephant_8_2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1093" y="548680"/>
            <a:ext cx="5410784" cy="5825144"/>
          </a:xfrm>
          <a:prstGeom prst="rect">
            <a:avLst/>
          </a:prstGeom>
          <a:noFill/>
        </p:spPr>
      </p:pic>
      <p:pic>
        <p:nvPicPr>
          <p:cNvPr id="6" name="Picture 2" descr="http://www.rentokil.ie/blog/wp-content/uploads/2014/10/ThinkstockPhotos-450637991-fieldmouse-woodmou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797152"/>
            <a:ext cx="4032448" cy="14834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https://s-media-cache-ak0.pinimg.com/originals/82/02/07/8202070aa0cce773e4d2c5223cbfc3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0"/>
            <a:ext cx="4176464" cy="6789738"/>
          </a:xfrm>
          <a:prstGeom prst="rect">
            <a:avLst/>
          </a:prstGeom>
          <a:noFill/>
        </p:spPr>
      </p:pic>
      <p:pic>
        <p:nvPicPr>
          <p:cNvPr id="38919" name="Picture 7" descr="C:\Users\Dmitry Filippov\Desktop\Рисунок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69136"/>
            <a:ext cx="4029456" cy="5388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C:\Users\Dmitry Filippov\Desktop\Рисунок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764704"/>
            <a:ext cx="4115107" cy="5109968"/>
          </a:xfrm>
          <a:prstGeom prst="rect">
            <a:avLst/>
          </a:prstGeom>
          <a:noFill/>
        </p:spPr>
      </p:pic>
      <p:pic>
        <p:nvPicPr>
          <p:cNvPr id="8" name="Picture 4" descr="http://www.picshare.ru/uploads/141125/Tj4B7g979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861048"/>
            <a:ext cx="3873535" cy="1872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prod-upp-image-read.ft.com/acf58102-6db7-11e5-8171-ba1968cf79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514724"/>
            <a:ext cx="4752528" cy="2866604"/>
          </a:xfrm>
          <a:prstGeom prst="rect">
            <a:avLst/>
          </a:prstGeom>
          <a:noFill/>
        </p:spPr>
      </p:pic>
      <p:pic>
        <p:nvPicPr>
          <p:cNvPr id="45062" name="Picture 6" descr="https://avatanplus.com/files/resources/original/56c883dfb9dea152ff4322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59659"/>
            <a:ext cx="4680520" cy="2925325"/>
          </a:xfrm>
          <a:prstGeom prst="rect">
            <a:avLst/>
          </a:prstGeom>
          <a:noFill/>
        </p:spPr>
      </p:pic>
      <p:pic>
        <p:nvPicPr>
          <p:cNvPr id="45063" name="Picture 7" descr="C:\Users\Dmitry Filippov\Desktop\Рисунок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3243072" cy="2164080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076056" y="5589240"/>
            <a:ext cx="4067944" cy="126876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sng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SINGAPORE</a:t>
            </a:r>
            <a:endParaRPr kumimoji="0" lang="ru-RU" sz="8000" b="1" i="0" u="sng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5064" name="Picture 8" descr="C:\Users\Dmitry Filippov\Desktop\resources_lionheadhigh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861048"/>
            <a:ext cx="1728192" cy="18538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mitry Filippov\Desktop\Pet-Toxins-17521023_ml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05064"/>
            <a:ext cx="4629912" cy="2313432"/>
          </a:xfrm>
          <a:prstGeom prst="rect">
            <a:avLst/>
          </a:prstGeom>
          <a:noFill/>
        </p:spPr>
      </p:pic>
      <p:pic>
        <p:nvPicPr>
          <p:cNvPr id="2049" name="Picture 1" descr="C:\Users\Dmitry Filippov\Desktop\narodnyediety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7914" y="548680"/>
            <a:ext cx="4028522" cy="3949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dellaloredo.files.wordpress.com/2014/09/good-bad-c2a9istock-com-ge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8244916" cy="54966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swiatekortho.com/wp-content/uploads/2015/11/Teens-Smil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4608512" cy="4189137"/>
          </a:xfrm>
          <a:prstGeom prst="rect">
            <a:avLst/>
          </a:prstGeom>
          <a:noFill/>
        </p:spPr>
      </p:pic>
      <p:pic>
        <p:nvPicPr>
          <p:cNvPr id="31749" name="Picture 5" descr="C:\Users\Dmitry Filippov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645605"/>
            <a:ext cx="4932040" cy="32123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ppliance-authority.org/wp-content/uploads/2015/10/coffee-imag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5287686" cy="3456384"/>
          </a:xfrm>
          <a:prstGeom prst="rect">
            <a:avLst/>
          </a:prstGeom>
          <a:noFill/>
        </p:spPr>
      </p:pic>
      <p:pic>
        <p:nvPicPr>
          <p:cNvPr id="1028" name="Picture 4" descr="http://nirbhayam.com/wp-content/uploads/2014/11/10-Best-Teas-for-Weight-Los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212976"/>
            <a:ext cx="4495020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3538736" cy="1152128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</a:t>
            </a:r>
            <a:endParaRPr lang="ru-RU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http://more-cliparts.net/images/LcdjLKk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4100383" cy="2088232"/>
          </a:xfrm>
          <a:prstGeom prst="rect">
            <a:avLst/>
          </a:prstGeom>
          <a:noFill/>
        </p:spPr>
      </p:pic>
      <p:pic>
        <p:nvPicPr>
          <p:cNvPr id="34818" name="Picture 2" descr="C:\Users\Dmitry Filippov\Desktop\Рисунок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996952"/>
            <a:ext cx="4468368" cy="3590544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932312" y="2060848"/>
            <a:ext cx="511256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History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prezentazia.ucoz.ru/pogoda/alchn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4536504" cy="3487122"/>
          </a:xfrm>
          <a:prstGeom prst="rect">
            <a:avLst/>
          </a:prstGeom>
          <a:noFill/>
        </p:spPr>
      </p:pic>
      <p:pic>
        <p:nvPicPr>
          <p:cNvPr id="4" name="Picture 2" descr="http://diysolarpanelsv.com/images/snowfall-clipart-3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1722" y="2420888"/>
            <a:ext cx="4029317" cy="38614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mutinationalsports.com/wp-content/uploads/2014/10/9511931_l-682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548680"/>
            <a:ext cx="3823777" cy="5741272"/>
          </a:xfrm>
          <a:prstGeom prst="rect">
            <a:avLst/>
          </a:prstGeom>
          <a:noFill/>
        </p:spPr>
      </p:pic>
      <p:pic>
        <p:nvPicPr>
          <p:cNvPr id="37893" name="Picture 5" descr="C:\Users\Dmitry Filippov\Desktop\Рисунок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92696"/>
            <a:ext cx="5033818" cy="53109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business-opening.ru/wp-content/uploads/2012/01/McDonalds-franchising-1024x7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4834385" cy="3658836"/>
          </a:xfrm>
          <a:prstGeom prst="rect">
            <a:avLst/>
          </a:prstGeom>
          <a:noFill/>
        </p:spPr>
      </p:pic>
      <p:pic>
        <p:nvPicPr>
          <p:cNvPr id="18438" name="Picture 6" descr="http://www.freelarge-images.com/wp-content/uploads/2014/11/Kfc_logo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1" y="1340768"/>
            <a:ext cx="3096345" cy="3856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img.pility.com/images248/5xgprcchvk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6748" y="3140968"/>
            <a:ext cx="5947252" cy="3717032"/>
          </a:xfrm>
          <a:prstGeom prst="rect">
            <a:avLst/>
          </a:prstGeom>
          <a:noFill/>
        </p:spPr>
      </p:pic>
      <p:pic>
        <p:nvPicPr>
          <p:cNvPr id="9" name="Picture 2" descr="https://wallscover.com/images/breakfast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4646330" cy="3096344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5156448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breakfast</a:t>
            </a: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851920" y="2276872"/>
            <a:ext cx="4824536" cy="10801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dinner</a:t>
            </a: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C:\Users\Dmitry Filippov\Desktop\foto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18" y="260648"/>
            <a:ext cx="6696281" cy="6192688"/>
          </a:xfrm>
          <a:prstGeom prst="rect">
            <a:avLst/>
          </a:prstGeom>
          <a:noFill/>
        </p:spPr>
      </p:pic>
      <p:pic>
        <p:nvPicPr>
          <p:cNvPr id="44038" name="Picture 6" descr="C:\Users\Dmitry Filippov\Desktop\Рисунок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5036219"/>
            <a:ext cx="3240360" cy="14257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Dmitry Filippov\Desktop\Рисунок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1"/>
            <a:ext cx="7204655" cy="2160239"/>
          </a:xfrm>
          <a:prstGeom prst="rect">
            <a:avLst/>
          </a:prstGeom>
          <a:noFill/>
        </p:spPr>
      </p:pic>
      <p:pic>
        <p:nvPicPr>
          <p:cNvPr id="47108" name="Picture 4" descr="https://media.tenor.com/images/c9196cfe7d36b2a244ed771040f2ec3b/teno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645024"/>
            <a:ext cx="7704856" cy="2160240"/>
          </a:xfrm>
          <a:prstGeom prst="rect">
            <a:avLst/>
          </a:prstGeom>
          <a:noFill/>
        </p:spPr>
      </p:pic>
      <p:pic>
        <p:nvPicPr>
          <p:cNvPr id="47111" name="Picture 7" descr="http://www.playcast.ru/uploads/2016/02/14/173137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836712"/>
            <a:ext cx="8136904" cy="1314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ttp://mapsof.net/uploads/static-maps/africa_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4572000" cy="4820595"/>
          </a:xfrm>
          <a:prstGeom prst="rect">
            <a:avLst/>
          </a:prstGeom>
          <a:noFill/>
        </p:spPr>
      </p:pic>
      <p:pic>
        <p:nvPicPr>
          <p:cNvPr id="4" name="Picture 2" descr="https://globalsmtseasia.com/wp-content/uploads/2017/05/60-Years-in-Journalism-Revisiting-As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98521"/>
            <a:ext cx="5040560" cy="4348844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2564904"/>
            <a:ext cx="4355976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Africa</a:t>
            </a: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1412776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Asia</a:t>
            </a:r>
            <a:endParaRPr lang="ru-RU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images.all-free-download.com/images/graphiclarge/ying_yang_sun_and_moon_3117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32656"/>
            <a:ext cx="6120680" cy="62138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olpacpackaging.com/wp-content/uploads/2013/06/FCB1-FISH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5184576" cy="3663787"/>
          </a:xfrm>
          <a:prstGeom prst="rect">
            <a:avLst/>
          </a:prstGeom>
          <a:noFill/>
        </p:spPr>
      </p:pic>
      <p:pic>
        <p:nvPicPr>
          <p:cNvPr id="1029" name="Picture 5" descr="C:\Users\Dmitry Filippov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780928"/>
            <a:ext cx="4948250" cy="3859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4" name="Picture 14" descr="https://i.ontraport.com/14616.2.46f0bdef531b0c3cd6171fbbc97768b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5616624" cy="4347490"/>
          </a:xfrm>
          <a:prstGeom prst="rect">
            <a:avLst/>
          </a:prstGeom>
          <a:noFill/>
        </p:spPr>
      </p:pic>
      <p:pic>
        <p:nvPicPr>
          <p:cNvPr id="20496" name="Picture 16" descr="http://2009.apollobikes.com/sitebuilder/bikes09/large/36/vispo-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16295"/>
            <a:ext cx="4176464" cy="25956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0" name="Picture 8" descr="C:\Users\Dmitry Filippov\Desktop\Fotolia_47709403_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5673" y="188640"/>
            <a:ext cx="5208327" cy="2024758"/>
          </a:xfrm>
          <a:prstGeom prst="rect">
            <a:avLst/>
          </a:prstGeom>
          <a:noFill/>
        </p:spPr>
      </p:pic>
      <p:pic>
        <p:nvPicPr>
          <p:cNvPr id="12" name="Picture 2" descr="http://cliparting.com/wp-content/uploads/2016/06/Train-clipart-web-clipar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95784"/>
            <a:ext cx="9144000" cy="5062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playcast.ru/uploads/2016/02/09/172305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132856"/>
            <a:ext cx="4392488" cy="4392489"/>
          </a:xfrm>
          <a:prstGeom prst="rect">
            <a:avLst/>
          </a:prstGeom>
          <a:noFill/>
        </p:spPr>
      </p:pic>
      <p:pic>
        <p:nvPicPr>
          <p:cNvPr id="26627" name="Picture 3" descr="C:\Users\Dmitry Filippov\Desktop\www.GetBg.net_Animals___Dogs_Happy_Bernese_Mountain_Dog_on_a_white_background_049833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04664"/>
            <a:ext cx="3456384" cy="60500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mygermany-wp.knjhc9dgxwac2x.netdna-cdn.com/wp-content/uploads/2017/04/borders-2099203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132856"/>
            <a:ext cx="5976664" cy="4462688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635896" y="4437112"/>
            <a:ext cx="4536504" cy="79208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China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9699" name="Picture 3" descr="C:\Users\Dmitry Filippov\Desktop\7659188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1519864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95536" y="476672"/>
            <a:ext cx="8208912" cy="194421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POPULATION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2" descr="http://www.pictureicon.com/images/iceland-flag-clipart-clipart-ki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00808"/>
            <a:ext cx="3524742" cy="2448272"/>
          </a:xfrm>
          <a:prstGeom prst="rect">
            <a:avLst/>
          </a:prstGeom>
          <a:noFill/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79512" y="2564904"/>
            <a:ext cx="3168352" cy="79208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Iceland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Dmitry Filippov\Desktop\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3300000">
            <a:off x="2769258" y="2322840"/>
            <a:ext cx="5542371" cy="2878967"/>
          </a:xfrm>
          <a:prstGeom prst="rect">
            <a:avLst/>
          </a:prstGeom>
          <a:noFill/>
        </p:spPr>
      </p:pic>
      <p:pic>
        <p:nvPicPr>
          <p:cNvPr id="31750" name="Picture 6" descr="C:\Users\Dmitry Filippov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556792"/>
            <a:ext cx="2871216" cy="2944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C:\Users\Dmitry Filippov\Desktop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916832"/>
            <a:ext cx="5112568" cy="4719788"/>
          </a:xfrm>
          <a:prstGeom prst="rect">
            <a:avLst/>
          </a:prstGeom>
          <a:noFill/>
        </p:spPr>
      </p:pic>
      <p:pic>
        <p:nvPicPr>
          <p:cNvPr id="37895" name="Picture 7" descr="https://static.comicvine.com/uploads/original/11116/111164052/4114953-2351640279-SJPA_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4320480" cy="6213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10</Words>
  <Application>Microsoft Office PowerPoint</Application>
  <PresentationFormat>Экран (4:3)</PresentationFormat>
  <Paragraphs>10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Math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Things to Compare</dc:title>
  <dc:creator>Dmitry Filippov</dc:creator>
  <cp:lastModifiedBy>Dmitry Filippov</cp:lastModifiedBy>
  <cp:revision>15</cp:revision>
  <dcterms:created xsi:type="dcterms:W3CDTF">2017-09-15T17:13:51Z</dcterms:created>
  <dcterms:modified xsi:type="dcterms:W3CDTF">2017-09-28T17:44:16Z</dcterms:modified>
</cp:coreProperties>
</file>