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1276" r:id="rId2"/>
    <p:sldId id="1277" r:id="rId3"/>
    <p:sldId id="1278" r:id="rId4"/>
    <p:sldId id="1280" r:id="rId5"/>
    <p:sldId id="1281" r:id="rId6"/>
    <p:sldId id="1286" r:id="rId7"/>
    <p:sldId id="1285" r:id="rId8"/>
    <p:sldId id="1284" r:id="rId9"/>
    <p:sldId id="1287" r:id="rId10"/>
    <p:sldId id="1279" r:id="rId11"/>
    <p:sldId id="1288" r:id="rId12"/>
    <p:sldId id="1289" r:id="rId13"/>
    <p:sldId id="1290" r:id="rId14"/>
    <p:sldId id="1282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7.4" id="{051A0F83-DA43-4C44-B855-F3B9FD869FCC}">
          <p14:sldIdLst>
            <p14:sldId id="1276"/>
            <p14:sldId id="1277"/>
            <p14:sldId id="1278"/>
            <p14:sldId id="1280"/>
            <p14:sldId id="1281"/>
            <p14:sldId id="1286"/>
            <p14:sldId id="1285"/>
            <p14:sldId id="1284"/>
            <p14:sldId id="1287"/>
            <p14:sldId id="1279"/>
            <p14:sldId id="1288"/>
            <p14:sldId id="1289"/>
            <p14:sldId id="1290"/>
            <p14:sldId id="128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8957"/>
    <a:srgbClr val="C7EFE4"/>
    <a:srgbClr val="E6F6D2"/>
    <a:srgbClr val="E1F7F1"/>
    <a:srgbClr val="CAF0E5"/>
    <a:srgbClr val="DFF5F2"/>
    <a:srgbClr val="EEEEEE"/>
    <a:srgbClr val="B3E5FE"/>
    <a:srgbClr val="3EA2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16776-EC5A-48C9-8465-4E8CD254F38E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892B15-D6CB-4EC0-9BF7-2B509A99AD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970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D0B19-C6C2-4972-A567-C9F322EA2B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EF9B19-9355-4934-BFEA-96B296A832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E9293D-F43A-45A9-ADC8-D5718CC95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F560-DBD7-46DD-9108-7F95002BF9E9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EE973F-83E4-4CD3-876C-5D3DE9926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B6A836-A0BB-4828-8A86-F4F56C07E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E6523-C875-4DA1-BEDA-FBA4D6A51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2500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22BC2E-4FFD-498D-91B5-A828A21D0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5EA1C1-85AC-4754-A37C-1ECE5838DD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2EF32F-F8F2-46D5-BC1D-3D34F96F5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F560-DBD7-46DD-9108-7F95002BF9E9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441BEF-2EAC-4BAF-8378-D66876E2D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7847D7-A245-43F0-99F1-10EBCEAB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E6523-C875-4DA1-BEDA-FBA4D6A51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0510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2E0453D-5C1E-4FF2-B9CA-FB838966A8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941B14-4151-4C71-9702-1EF8130725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9EDF20-6EFA-45F6-A537-22AB19B2F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F560-DBD7-46DD-9108-7F95002BF9E9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6D227E-907B-415A-9120-F11817AD9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A223F6-D777-43A5-8435-7085C70EA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E6523-C875-4DA1-BEDA-FBA4D6A51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6288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81CEA9-E9B5-49E2-A66D-BE18DC6D1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53DDDC-E79F-44A0-99F6-028670027E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90FC65-E5D4-4A09-B652-DC56F8F1D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F560-DBD7-46DD-9108-7F95002BF9E9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7A029C-6374-4568-86B2-E37280C69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676558-6C86-4E6D-9FDA-3A0F8B229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E6523-C875-4DA1-BEDA-FBA4D6A51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9506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4E73A9-7AC7-4006-9077-D41024421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7B4967-2A98-4930-8E3F-8C7D3CC540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54D5B9-3CDA-4EC1-A350-F52337E5F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F560-DBD7-46DD-9108-7F95002BF9E9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97E2F-9301-4994-9892-8AA341DC7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FAC1B4-B7BE-4818-82F9-74CFB9547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E6523-C875-4DA1-BEDA-FBA4D6A51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2961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DD3B2D-FE13-4ED8-8221-382BEB676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7BE0C3-E7BF-4EDD-B55A-73C1F3B622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08390D-4BA6-48D2-9E63-959CFC8243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B7470F-C69F-46B3-A74D-631366C7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F560-DBD7-46DD-9108-7F95002BF9E9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4E052E-1849-4E90-BB14-950B8AD04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F4A96E1-EA4D-456A-B3C2-EF7828D86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E6523-C875-4DA1-BEDA-FBA4D6A51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0311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29FA79-0DBD-4351-AE6D-07689AFF6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0EB631-4457-4A08-A3A9-F13ACEB29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CC60A2-50CD-409B-B125-3434DEC6D7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83C08C8-6661-46D4-A367-EDDF912ECC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9C11CE6-ADF2-4E01-A641-3800EA5C2B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A35E016-6802-43D9-BDDD-4C4CBFBBD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F560-DBD7-46DD-9108-7F95002BF9E9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C84F58F-49B3-44B5-ACE5-82846D743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4E7C6C7-93CE-4833-988E-6A0CAD49B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E6523-C875-4DA1-BEDA-FBA4D6A51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5016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217213-FA7F-42C0-AAC3-E3D0042F3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61A121D-C35A-4E59-9708-7AA8A5C3E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F560-DBD7-46DD-9108-7F95002BF9E9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AE8A95A-CD2A-415C-B24E-87467EE2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CF6FFA3-F244-4E27-A883-A36F60EE7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E6523-C875-4DA1-BEDA-FBA4D6A51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879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73C224-E95D-4552-85DC-58BEBF3DD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F560-DBD7-46DD-9108-7F95002BF9E9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DD75CEE-A995-4996-9CBA-BCB21661D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684DCD6-196D-4261-9509-6199788A6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E6523-C875-4DA1-BEDA-FBA4D6A51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0433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E61D5E-3F00-484B-93B3-E15420F34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49918B-6290-481C-8B2A-04E04A905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7302E9-34D5-4DFB-9137-83D219136B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26BBD63-2AB7-49DD-B82E-3DF31DABF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F560-DBD7-46DD-9108-7F95002BF9E9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862631-9198-4881-BDE8-169B0540D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AF687-61EF-4310-BA30-AB985E817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E6523-C875-4DA1-BEDA-FBA4D6A51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7990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54912-630E-4114-92B0-123139C2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3542763-A5C7-4A66-BCD0-15722AEE47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CB1368-3F44-4FF2-A5EE-68FA6310F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451B28-DD3B-402F-9CC2-53C9A5D89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F560-DBD7-46DD-9108-7F95002BF9E9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AB4DDA-8C2F-47BF-BDE6-9106EC44E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E468D0-E4F0-4DB0-9392-F780D9B33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E6523-C875-4DA1-BEDA-FBA4D6A51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393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35BD1D-89CF-4AF3-85DD-7F3DEE915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4615B4-31D7-4B54-82F8-A0E32BD0B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1D8326-7D57-4859-86B2-AD70A041AA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2F560-DBD7-46DD-9108-7F95002BF9E9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5F00EE-58CA-465B-BEC1-06DFE42F65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079694-45F4-454A-A469-9C7CB98844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E6523-C875-4DA1-BEDA-FBA4D6A51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618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png"/><Relationship Id="rId7" Type="http://schemas.openxmlformats.org/officeDocument/2006/relationships/hyperlink" Target="https://student.vznaniya.ru/home/lesson/276287/Flashcard/?slug=i6xY98Jc&amp;onlypreview=true" TargetMode="External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hyperlink" Target="https://quizlet.com/_a2ons3?x=1jqt&amp;i=1bxx6d" TargetMode="Externa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s://vk.com/englishtutorforteen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ordwall.net/resource/24415365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hyperlink" Target="https://wordwall.net/resource/24415499" TargetMode="External"/><Relationship Id="rId4" Type="http://schemas.openxmlformats.org/officeDocument/2006/relationships/hyperlink" Target="https://vk.com/englishtutorforteens" TargetMode="Externa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hyperlink" Target="https://wordwall.net/resource/24415791" TargetMode="External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hyperlink" Target="https://wordwall.net/resource/24415624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9.jpe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hyperlink" Target="https://vk.com/englishtutorforteen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5EF8A59-A934-47E0-B98D-3FF49A61E2AE}"/>
              </a:ext>
            </a:extLst>
          </p:cNvPr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BB64B866-76E8-4565-B1E4-2A0907628A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044" b="15846"/>
            <a:stretch/>
          </p:blipFill>
          <p:spPr bwMode="auto">
            <a:xfrm>
              <a:off x="0" y="0"/>
              <a:ext cx="12191999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2">
              <a:hlinkClick r:id="rId3"/>
              <a:extLst>
                <a:ext uri="{FF2B5EF4-FFF2-40B4-BE49-F238E27FC236}">
                  <a16:creationId xmlns:a16="http://schemas.microsoft.com/office/drawing/2014/main" id="{F024A644-7D03-4678-9BDE-02D81F430323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FE6569A-F180-4CC3-AA2F-C0A1F8BC03C9}"/>
              </a:ext>
            </a:extLst>
          </p:cNvPr>
          <p:cNvSpPr/>
          <p:nvPr/>
        </p:nvSpPr>
        <p:spPr>
          <a:xfrm>
            <a:off x="3449053" y="1766500"/>
            <a:ext cx="5293894" cy="3703861"/>
          </a:xfrm>
          <a:prstGeom prst="rect">
            <a:avLst/>
          </a:prstGeom>
          <a:solidFill>
            <a:srgbClr val="E6F6D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91FF3D-3736-41E2-936D-C50E8E119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466" y="2012892"/>
            <a:ext cx="1104900" cy="828675"/>
          </a:xfrm>
          <a:prstGeom prst="rect">
            <a:avLst/>
          </a:prstGeom>
          <a:ln w="28575">
            <a:solidFill>
              <a:srgbClr val="BE895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57E1CA-8999-407A-B76A-A56E4FB108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6954" y="3168640"/>
            <a:ext cx="4733925" cy="542925"/>
          </a:xfrm>
          <a:prstGeom prst="rect">
            <a:avLst/>
          </a:prstGeom>
          <a:ln w="28575">
            <a:solidFill>
              <a:srgbClr val="BE895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9D818C-5998-4E05-9588-5EBF01B168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7591" y="4061646"/>
            <a:ext cx="2152650" cy="276225"/>
          </a:xfrm>
          <a:prstGeom prst="rect">
            <a:avLst/>
          </a:prstGeom>
          <a:ln w="28575">
            <a:solidFill>
              <a:srgbClr val="BE895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47168F-8FBD-4E11-BD96-0CB7D93B72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3816" y="4582149"/>
            <a:ext cx="1600200" cy="276225"/>
          </a:xfrm>
          <a:prstGeom prst="rect">
            <a:avLst/>
          </a:prstGeom>
          <a:ln w="28575">
            <a:solidFill>
              <a:srgbClr val="BE895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11556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4D89C9E-954F-40DE-85DE-0B644F65CFD8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C7EF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F1A38CA-86E0-4669-9744-0E77269A1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43" b="92286" l="10000" r="90000">
                        <a14:foregroundMark x1="38333" y1="9714" x2="61000" y2="10214"/>
                        <a14:foregroundMark x1="27111" y1="91571" x2="37222" y2="92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92" y="351691"/>
            <a:ext cx="4182412" cy="650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5FC442-5917-4A11-8210-F6A50EAC0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68" b="89728" l="7174" r="91957">
                        <a14:foregroundMark x1="12391" y1="14397" x2="37283" y2="13230"/>
                        <a14:foregroundMark x1="37283" y1="13230" x2="52174" y2="15409"/>
                        <a14:foregroundMark x1="8913" y1="18288" x2="16957" y2="61323"/>
                        <a14:foregroundMark x1="22391" y1="84903" x2="61522" y2="87626"/>
                        <a14:foregroundMark x1="61522" y1="87626" x2="74130" y2="87315"/>
                        <a14:foregroundMark x1="74130" y1="87315" x2="81087" y2="80233"/>
                        <a14:foregroundMark x1="81087" y1="80233" x2="81087" y2="57432"/>
                        <a14:foregroundMark x1="91413" y1="40233" x2="87935" y2="43268"/>
                        <a14:foregroundMark x1="82826" y1="46770" x2="82826" y2="49261"/>
                        <a14:foregroundMark x1="91957" y1="39144" x2="91957" y2="39144"/>
                        <a14:foregroundMark x1="33804" y1="16809" x2="53587" y2="18677"/>
                        <a14:foregroundMark x1="9783" y1="23969" x2="8913" y2="41245"/>
                        <a14:foregroundMark x1="7174" y1="43502" x2="8587" y2="65603"/>
                        <a14:foregroundMark x1="56522" y1="15175" x2="59674" y2="14553"/>
                        <a14:foregroundMark x1="53043" y1="14553" x2="60435" y2="14786"/>
                        <a14:foregroundMark x1="41848" y1="8171" x2="46739" y2="8638"/>
                        <a14:foregroundMark x1="41848" y1="5136" x2="41848" y2="5136"/>
                        <a14:foregroundMark x1="41848" y1="4747" x2="41848" y2="4747"/>
                        <a14:foregroundMark x1="41848" y1="4747" x2="41848" y2="4747"/>
                        <a14:foregroundMark x1="45543" y1="4125" x2="48152" y2="6381"/>
                        <a14:foregroundMark x1="45543" y1="4125" x2="48152" y2="5370"/>
                        <a14:foregroundMark x1="44674" y1="3268" x2="48478" y2="5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737"/>
          <a:stretch/>
        </p:blipFill>
        <p:spPr bwMode="auto">
          <a:xfrm>
            <a:off x="5391883" y="-1000131"/>
            <a:ext cx="6493638" cy="800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5B372B4-112E-4662-AE7D-105FB5D70785}"/>
              </a:ext>
            </a:extLst>
          </p:cNvPr>
          <p:cNvSpPr/>
          <p:nvPr/>
        </p:nvSpPr>
        <p:spPr>
          <a:xfrm>
            <a:off x="6115398" y="1054373"/>
            <a:ext cx="444070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1. How often do you go to the zoo? museum? cinema? concert?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4FBAC5A-29FF-4481-8C2E-11E4822C7950}"/>
              </a:ext>
            </a:extLst>
          </p:cNvPr>
          <p:cNvSpPr/>
          <p:nvPr/>
        </p:nvSpPr>
        <p:spPr>
          <a:xfrm>
            <a:off x="6115398" y="3118125"/>
            <a:ext cx="444070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2. Can you buy a ticket yourself now?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167D980-C66E-4599-97C1-B8D1F704A012}"/>
              </a:ext>
            </a:extLst>
          </p:cNvPr>
          <p:cNvSpPr/>
          <p:nvPr/>
        </p:nvSpPr>
        <p:spPr>
          <a:xfrm>
            <a:off x="6115398" y="4480188"/>
            <a:ext cx="444070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3. What can you say to buy a ticket?</a:t>
            </a:r>
          </a:p>
        </p:txBody>
      </p:sp>
    </p:spTree>
    <p:extLst>
      <p:ext uri="{BB962C8B-B14F-4D97-AF65-F5344CB8AC3E}">
        <p14:creationId xmlns:p14="http://schemas.microsoft.com/office/powerpoint/2010/main" val="30599124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origami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5210E34-D18D-4A67-A60F-CEF7550CF583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CE8EBA38-C006-452B-8578-08687BB09FFA}"/>
                </a:ext>
              </a:extLst>
            </p:cNvPr>
            <p:cNvGrpSpPr/>
            <p:nvPr/>
          </p:nvGrpSpPr>
          <p:grpSpPr>
            <a:xfrm>
              <a:off x="-1" y="0"/>
              <a:ext cx="12192001" cy="6858000"/>
              <a:chOff x="-1" y="0"/>
              <a:chExt cx="12192001" cy="6858000"/>
            </a:xfrm>
          </p:grpSpPr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7445FE27-9A26-4E0F-B9C4-5502BE87647D}"/>
                  </a:ext>
                </a:extLst>
              </p:cNvPr>
              <p:cNvSpPr/>
              <p:nvPr/>
            </p:nvSpPr>
            <p:spPr>
              <a:xfrm>
                <a:off x="-1" y="0"/>
                <a:ext cx="12192001" cy="6858000"/>
              </a:xfrm>
              <a:prstGeom prst="rect">
                <a:avLst/>
              </a:prstGeom>
              <a:solidFill>
                <a:srgbClr val="C7EF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рямоугольник 5">
                <a:hlinkClick r:id="rId2"/>
                <a:extLst>
                  <a:ext uri="{FF2B5EF4-FFF2-40B4-BE49-F238E27FC236}">
                    <a16:creationId xmlns:a16="http://schemas.microsoft.com/office/drawing/2014/main" id="{A78CC678-3ACA-4F2F-BDCB-C84BE8D8013B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28528AD0-E23E-41C8-A00D-A0B2DA4851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23894" y="59032"/>
              <a:ext cx="11976296" cy="6646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3C6627-24C9-494F-9614-C95E22223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530" y="436941"/>
            <a:ext cx="3857625" cy="5629275"/>
          </a:xfrm>
          <a:prstGeom prst="rect">
            <a:avLst/>
          </a:prstGeom>
        </p:spPr>
      </p:pic>
      <p:pic>
        <p:nvPicPr>
          <p:cNvPr id="10" name="Рисунок 9">
            <a:hlinkClick r:id="rId5"/>
            <a:extLst>
              <a:ext uri="{FF2B5EF4-FFF2-40B4-BE49-F238E27FC236}">
                <a16:creationId xmlns:a16="http://schemas.microsoft.com/office/drawing/2014/main" id="{462C236A-E276-4EDC-823F-89C66D672E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7298" y="1600128"/>
            <a:ext cx="1504950" cy="409575"/>
          </a:xfrm>
          <a:prstGeom prst="rect">
            <a:avLst/>
          </a:prstGeom>
        </p:spPr>
      </p:pic>
      <p:pic>
        <p:nvPicPr>
          <p:cNvPr id="12" name="Рисунок 11">
            <a:hlinkClick r:id="rId7"/>
            <a:extLst>
              <a:ext uri="{FF2B5EF4-FFF2-40B4-BE49-F238E27FC236}">
                <a16:creationId xmlns:a16="http://schemas.microsoft.com/office/drawing/2014/main" id="{2B55D40B-D947-4E10-84B4-4F5AAE04C1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9139" y="2664276"/>
            <a:ext cx="2771775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4899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20CBE7A-9B93-4FA5-834B-81532904C601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C3AB9ABB-740C-4451-917C-EE9F03644087}"/>
                </a:ext>
              </a:extLst>
            </p:cNvPr>
            <p:cNvGrpSpPr/>
            <p:nvPr/>
          </p:nvGrpSpPr>
          <p:grpSpPr>
            <a:xfrm>
              <a:off x="-1" y="0"/>
              <a:ext cx="12192001" cy="6858000"/>
              <a:chOff x="-1" y="0"/>
              <a:chExt cx="12192001" cy="6858000"/>
            </a:xfrm>
          </p:grpSpPr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AC89004F-EF0C-4B34-B2E8-840062A7E148}"/>
                  </a:ext>
                </a:extLst>
              </p:cNvPr>
              <p:cNvSpPr/>
              <p:nvPr/>
            </p:nvSpPr>
            <p:spPr>
              <a:xfrm>
                <a:off x="-1" y="0"/>
                <a:ext cx="12192001" cy="6858000"/>
              </a:xfrm>
              <a:prstGeom prst="rect">
                <a:avLst/>
              </a:prstGeom>
              <a:solidFill>
                <a:srgbClr val="C7EF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рямоугольник 5">
                <a:hlinkClick r:id="rId2"/>
                <a:extLst>
                  <a:ext uri="{FF2B5EF4-FFF2-40B4-BE49-F238E27FC236}">
                    <a16:creationId xmlns:a16="http://schemas.microsoft.com/office/drawing/2014/main" id="{239BC64E-98D3-4B29-988E-2452AD2DA09C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997307CC-D207-4099-818F-A110098ACE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23894" y="59032"/>
              <a:ext cx="11976296" cy="6646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5BAE9D-8866-45F5-9D0F-91B94BF67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206" y="1155735"/>
            <a:ext cx="10555587" cy="4068667"/>
          </a:xfrm>
          <a:prstGeom prst="rect">
            <a:avLst/>
          </a:prstGeom>
          <a:ln w="28575">
            <a:solidFill>
              <a:srgbClr val="BE895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59327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2E45237-0CE7-4105-BC51-28520280AB04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108EC511-3DF0-46D4-AC65-3D19BB25173A}"/>
                </a:ext>
              </a:extLst>
            </p:cNvPr>
            <p:cNvGrpSpPr/>
            <p:nvPr/>
          </p:nvGrpSpPr>
          <p:grpSpPr>
            <a:xfrm>
              <a:off x="-1" y="0"/>
              <a:ext cx="12192001" cy="6858000"/>
              <a:chOff x="-1" y="0"/>
              <a:chExt cx="12192001" cy="6858000"/>
            </a:xfrm>
          </p:grpSpPr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2D0E6150-A431-4964-9F11-3D4126A10194}"/>
                  </a:ext>
                </a:extLst>
              </p:cNvPr>
              <p:cNvSpPr/>
              <p:nvPr/>
            </p:nvSpPr>
            <p:spPr>
              <a:xfrm>
                <a:off x="-1" y="0"/>
                <a:ext cx="12192001" cy="6858000"/>
              </a:xfrm>
              <a:prstGeom prst="rect">
                <a:avLst/>
              </a:prstGeom>
              <a:solidFill>
                <a:srgbClr val="C7EF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рямоугольник 5">
                <a:hlinkClick r:id="rId2"/>
                <a:extLst>
                  <a:ext uri="{FF2B5EF4-FFF2-40B4-BE49-F238E27FC236}">
                    <a16:creationId xmlns:a16="http://schemas.microsoft.com/office/drawing/2014/main" id="{17C38E12-E174-4D06-AD7B-5C61DFB043C7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A9B79795-7A33-4626-83E4-F3E4863261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23894" y="59032"/>
              <a:ext cx="11976296" cy="6646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38AC15-D2EF-430C-A5FF-928E7A33F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1417633"/>
            <a:ext cx="10515600" cy="4829175"/>
          </a:xfrm>
          <a:prstGeom prst="rect">
            <a:avLst/>
          </a:prstGeom>
          <a:ln w="28575">
            <a:solidFill>
              <a:srgbClr val="BE895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F06DC7F-0D00-43F5-A3E9-F5139869E8D1}"/>
              </a:ext>
            </a:extLst>
          </p:cNvPr>
          <p:cNvSpPr/>
          <p:nvPr/>
        </p:nvSpPr>
        <p:spPr>
          <a:xfrm>
            <a:off x="4869158" y="563196"/>
            <a:ext cx="2453684" cy="646331"/>
          </a:xfrm>
          <a:prstGeom prst="rect">
            <a:avLst/>
          </a:prstGeom>
          <a:solidFill>
            <a:schemeClr val="bg1"/>
          </a:solidFill>
          <a:ln>
            <a:solidFill>
              <a:srgbClr val="BE8957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Choose a place.</a:t>
            </a:r>
          </a:p>
          <a:p>
            <a:pPr algn="ctr"/>
            <a:r>
              <a:rPr lang="en-US" i="1" dirty="0">
                <a:ln w="0"/>
              </a:rPr>
              <a:t>Roleplay buying a ticket.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3514CB51-F65D-4EC8-888B-463B5E3B3C76}"/>
              </a:ext>
            </a:extLst>
          </p:cNvPr>
          <p:cNvSpPr/>
          <p:nvPr/>
        </p:nvSpPr>
        <p:spPr>
          <a:xfrm>
            <a:off x="1146410" y="2157319"/>
            <a:ext cx="4435525" cy="1486632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D5CBE81D-A4D0-43C6-8D0C-4DC6029E017A}"/>
              </a:ext>
            </a:extLst>
          </p:cNvPr>
          <p:cNvSpPr/>
          <p:nvPr/>
        </p:nvSpPr>
        <p:spPr>
          <a:xfrm>
            <a:off x="1194176" y="4580055"/>
            <a:ext cx="4435525" cy="1486632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B049EF50-97CD-4D88-A85E-BB21A067484F}"/>
              </a:ext>
            </a:extLst>
          </p:cNvPr>
          <p:cNvSpPr/>
          <p:nvPr/>
        </p:nvSpPr>
        <p:spPr>
          <a:xfrm>
            <a:off x="6610067" y="2157319"/>
            <a:ext cx="4435525" cy="1486632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E0305986-B4E5-4AC2-B739-2E02D7FCAF01}"/>
              </a:ext>
            </a:extLst>
          </p:cNvPr>
          <p:cNvSpPr/>
          <p:nvPr/>
        </p:nvSpPr>
        <p:spPr>
          <a:xfrm>
            <a:off x="6657833" y="4580055"/>
            <a:ext cx="4435525" cy="1486632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47271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91801A0-83DC-4C28-B478-0AC61F2F300D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A5484433-E922-4ADC-B12B-2B0C9276D132}"/>
                </a:ext>
              </a:extLst>
            </p:cNvPr>
            <p:cNvGrpSpPr/>
            <p:nvPr/>
          </p:nvGrpSpPr>
          <p:grpSpPr>
            <a:xfrm>
              <a:off x="-1" y="0"/>
              <a:ext cx="12192001" cy="6858000"/>
              <a:chOff x="-1" y="0"/>
              <a:chExt cx="12192001" cy="6858000"/>
            </a:xfrm>
          </p:grpSpPr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B95CC893-7775-4DE3-B038-31DCA65CE41E}"/>
                  </a:ext>
                </a:extLst>
              </p:cNvPr>
              <p:cNvSpPr/>
              <p:nvPr/>
            </p:nvSpPr>
            <p:spPr>
              <a:xfrm>
                <a:off x="-1" y="0"/>
                <a:ext cx="12192001" cy="6858000"/>
              </a:xfrm>
              <a:prstGeom prst="rect">
                <a:avLst/>
              </a:prstGeom>
              <a:solidFill>
                <a:srgbClr val="C7EF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рямоугольник 5">
                <a:hlinkClick r:id="rId2"/>
                <a:extLst>
                  <a:ext uri="{FF2B5EF4-FFF2-40B4-BE49-F238E27FC236}">
                    <a16:creationId xmlns:a16="http://schemas.microsoft.com/office/drawing/2014/main" id="{D36ED652-A007-4F89-91BA-57F4CAA5AB67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3682AF0F-A388-47A9-B6BD-81169193FD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23894" y="59032"/>
              <a:ext cx="11976296" cy="6646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C9CDE2-C4A0-4886-B05A-2EF7DFB1A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510" y="1322624"/>
            <a:ext cx="10515600" cy="4676775"/>
          </a:xfrm>
          <a:prstGeom prst="rect">
            <a:avLst/>
          </a:prstGeom>
          <a:ln w="28575">
            <a:solidFill>
              <a:srgbClr val="BE895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52F933F-5DB4-477A-85F4-278CDC594E27}"/>
              </a:ext>
            </a:extLst>
          </p:cNvPr>
          <p:cNvSpPr/>
          <p:nvPr/>
        </p:nvSpPr>
        <p:spPr>
          <a:xfrm>
            <a:off x="4869158" y="508604"/>
            <a:ext cx="2453684" cy="646331"/>
          </a:xfrm>
          <a:prstGeom prst="rect">
            <a:avLst/>
          </a:prstGeom>
          <a:solidFill>
            <a:schemeClr val="bg1"/>
          </a:solidFill>
          <a:ln>
            <a:solidFill>
              <a:srgbClr val="BE8957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Choose a place.</a:t>
            </a:r>
          </a:p>
          <a:p>
            <a:pPr algn="ctr"/>
            <a:r>
              <a:rPr lang="en-US" i="1" dirty="0">
                <a:ln w="0"/>
              </a:rPr>
              <a:t>Roleplay buying a ticket.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5610E206-2089-49D8-A9EB-F671CC0412B6}"/>
              </a:ext>
            </a:extLst>
          </p:cNvPr>
          <p:cNvSpPr/>
          <p:nvPr/>
        </p:nvSpPr>
        <p:spPr>
          <a:xfrm>
            <a:off x="1064523" y="1996960"/>
            <a:ext cx="4435525" cy="1486632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3C384555-CF65-40E6-B970-E4A9A0732D71}"/>
              </a:ext>
            </a:extLst>
          </p:cNvPr>
          <p:cNvSpPr/>
          <p:nvPr/>
        </p:nvSpPr>
        <p:spPr>
          <a:xfrm>
            <a:off x="1112289" y="4419696"/>
            <a:ext cx="4435525" cy="1486632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BEAF2B20-BA40-4FB5-B21A-2924BB538B2A}"/>
              </a:ext>
            </a:extLst>
          </p:cNvPr>
          <p:cNvSpPr/>
          <p:nvPr/>
        </p:nvSpPr>
        <p:spPr>
          <a:xfrm>
            <a:off x="6605530" y="2007191"/>
            <a:ext cx="4435525" cy="1486632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25FB9D17-DF11-4349-8986-4070CD6AE62A}"/>
              </a:ext>
            </a:extLst>
          </p:cNvPr>
          <p:cNvSpPr/>
          <p:nvPr/>
        </p:nvSpPr>
        <p:spPr>
          <a:xfrm>
            <a:off x="6653296" y="4429927"/>
            <a:ext cx="4435525" cy="1486632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62361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1FD72E6-0C13-45C8-B957-DDB53BED687F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C80B720B-B881-49F2-8001-71DC6709B8BB}"/>
                </a:ext>
              </a:extLst>
            </p:cNvPr>
            <p:cNvGrpSpPr/>
            <p:nvPr/>
          </p:nvGrpSpPr>
          <p:grpSpPr>
            <a:xfrm>
              <a:off x="-1" y="0"/>
              <a:ext cx="12192001" cy="6858000"/>
              <a:chOff x="-1" y="0"/>
              <a:chExt cx="12192001" cy="6858000"/>
            </a:xfrm>
          </p:grpSpPr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B1B6E7F4-5D9F-4295-8D4B-3BA8EA66BC42}"/>
                  </a:ext>
                </a:extLst>
              </p:cNvPr>
              <p:cNvSpPr/>
              <p:nvPr/>
            </p:nvSpPr>
            <p:spPr>
              <a:xfrm>
                <a:off x="-1" y="0"/>
                <a:ext cx="12192001" cy="6858000"/>
              </a:xfrm>
              <a:prstGeom prst="rect">
                <a:avLst/>
              </a:prstGeom>
              <a:solidFill>
                <a:srgbClr val="C7EF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" name="Прямоугольник 2">
                <a:hlinkClick r:id="rId4"/>
                <a:extLst>
                  <a:ext uri="{FF2B5EF4-FFF2-40B4-BE49-F238E27FC236}">
                    <a16:creationId xmlns:a16="http://schemas.microsoft.com/office/drawing/2014/main" id="{3A019DDC-48D4-4421-A7D8-240C41D98480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DE1D7F2-4020-4D27-9EE1-022D18D1CC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23894" y="59032"/>
              <a:ext cx="11976296" cy="6646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4">
            <a:extLst>
              <a:ext uri="{FF2B5EF4-FFF2-40B4-BE49-F238E27FC236}">
                <a16:creationId xmlns:a16="http://schemas.microsoft.com/office/drawing/2014/main" id="{4858A6DD-B865-414D-A0FA-FAA137B9E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t="2776" r="1830" b="-1"/>
          <a:stretch/>
        </p:blipFill>
        <p:spPr bwMode="auto">
          <a:xfrm>
            <a:off x="653284" y="802105"/>
            <a:ext cx="5025621" cy="3866146"/>
          </a:xfrm>
          <a:prstGeom prst="rect">
            <a:avLst/>
          </a:prstGeom>
          <a:noFill/>
          <a:ln w="28575">
            <a:solidFill>
              <a:srgbClr val="BE8957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FCD7160-6271-4141-BEA9-4080F570781F}"/>
              </a:ext>
            </a:extLst>
          </p:cNvPr>
          <p:cNvSpPr/>
          <p:nvPr/>
        </p:nvSpPr>
        <p:spPr>
          <a:xfrm>
            <a:off x="7312223" y="1177116"/>
            <a:ext cx="2753254" cy="1200329"/>
          </a:xfrm>
          <a:prstGeom prst="rect">
            <a:avLst/>
          </a:prstGeom>
          <a:solidFill>
            <a:schemeClr val="bg1"/>
          </a:solidFill>
          <a:ln>
            <a:solidFill>
              <a:srgbClr val="BE8957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Look at the photo.</a:t>
            </a:r>
          </a:p>
          <a:p>
            <a:pPr algn="ctr"/>
            <a:r>
              <a:rPr lang="en-US" i="1" dirty="0">
                <a:ln w="0"/>
              </a:rPr>
              <a:t>Lucas wants to buy a ticket.</a:t>
            </a:r>
          </a:p>
          <a:p>
            <a:pPr algn="ctr"/>
            <a:r>
              <a:rPr lang="en-US" i="1" dirty="0">
                <a:ln w="0"/>
              </a:rPr>
              <a:t>GUESS</a:t>
            </a:r>
          </a:p>
          <a:p>
            <a:pPr algn="ctr"/>
            <a:r>
              <a:rPr lang="en-US" i="1" dirty="0">
                <a:ln w="0"/>
              </a:rPr>
              <a:t>Where do they want to go?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4552F1A-0029-4AB3-BCFD-CF7608DCB552}"/>
              </a:ext>
            </a:extLst>
          </p:cNvPr>
          <p:cNvSpPr/>
          <p:nvPr/>
        </p:nvSpPr>
        <p:spPr>
          <a:xfrm>
            <a:off x="6805663" y="2859613"/>
            <a:ext cx="4042902" cy="369332"/>
          </a:xfrm>
          <a:prstGeom prst="rect">
            <a:avLst/>
          </a:prstGeom>
          <a:solidFill>
            <a:schemeClr val="bg1"/>
          </a:solidFill>
          <a:ln>
            <a:solidFill>
              <a:srgbClr val="BE8957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Watch the video and check your answers.</a:t>
            </a:r>
          </a:p>
        </p:txBody>
      </p:sp>
      <p:pic>
        <p:nvPicPr>
          <p:cNvPr id="10" name="GG1_Unit 7.4 One ticket please_MEL_v2">
            <a:hlinkClick r:id="" action="ppaction://media"/>
            <a:extLst>
              <a:ext uri="{FF2B5EF4-FFF2-40B4-BE49-F238E27FC236}">
                <a16:creationId xmlns:a16="http://schemas.microsoft.com/office/drawing/2014/main" id="{EE80AB16-971B-4306-B29C-4488707ADB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26483" y="3498261"/>
            <a:ext cx="4060244" cy="2283887"/>
          </a:xfrm>
          <a:prstGeom prst="rect">
            <a:avLst/>
          </a:prstGeom>
          <a:ln w="28575">
            <a:solidFill>
              <a:srgbClr val="BE895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49962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FD1A957-AE78-4923-B453-6EC5A2196A3E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61BB9A0C-9DE0-41FE-809D-6DBFAEE210F7}"/>
                </a:ext>
              </a:extLst>
            </p:cNvPr>
            <p:cNvGrpSpPr/>
            <p:nvPr/>
          </p:nvGrpSpPr>
          <p:grpSpPr>
            <a:xfrm>
              <a:off x="-1" y="0"/>
              <a:ext cx="12192001" cy="6858000"/>
              <a:chOff x="-1" y="0"/>
              <a:chExt cx="12192001" cy="6858000"/>
            </a:xfrm>
          </p:grpSpPr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93645BE7-BCDF-4D31-B985-A56CC48F6992}"/>
                  </a:ext>
                </a:extLst>
              </p:cNvPr>
              <p:cNvSpPr/>
              <p:nvPr/>
            </p:nvSpPr>
            <p:spPr>
              <a:xfrm>
                <a:off x="-1" y="0"/>
                <a:ext cx="12192001" cy="6858000"/>
              </a:xfrm>
              <a:prstGeom prst="rect">
                <a:avLst/>
              </a:prstGeom>
              <a:solidFill>
                <a:srgbClr val="C7EF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рямоугольник 5">
                <a:hlinkClick r:id="rId2"/>
                <a:extLst>
                  <a:ext uri="{FF2B5EF4-FFF2-40B4-BE49-F238E27FC236}">
                    <a16:creationId xmlns:a16="http://schemas.microsoft.com/office/drawing/2014/main" id="{1A674A73-C5AE-4B0A-B001-7699B2EAABE5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F44F9041-F687-47DB-AE2D-1CE3E27D76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23894" y="59032"/>
              <a:ext cx="11976296" cy="6646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4">
            <a:extLst>
              <a:ext uri="{FF2B5EF4-FFF2-40B4-BE49-F238E27FC236}">
                <a16:creationId xmlns:a16="http://schemas.microsoft.com/office/drawing/2014/main" id="{93F3933B-7E15-43D1-92FF-C9E564739B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t="2776" r="1830" b="-1"/>
          <a:stretch/>
        </p:blipFill>
        <p:spPr bwMode="auto">
          <a:xfrm>
            <a:off x="1608633" y="594837"/>
            <a:ext cx="5025621" cy="3866146"/>
          </a:xfrm>
          <a:prstGeom prst="rect">
            <a:avLst/>
          </a:prstGeom>
          <a:noFill/>
          <a:ln w="28575">
            <a:solidFill>
              <a:srgbClr val="BE8957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6C8C124-5A18-46FB-AF93-20AC85268A8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64" t="3446" r="3107" b="1514"/>
          <a:stretch>
            <a:fillRect/>
          </a:stretch>
        </p:blipFill>
        <p:spPr>
          <a:xfrm>
            <a:off x="6434738" y="898751"/>
            <a:ext cx="3152633" cy="3254262"/>
          </a:xfrm>
          <a:custGeom>
            <a:avLst/>
            <a:gdLst>
              <a:gd name="connsiteX0" fmla="*/ 3359480 w 3450354"/>
              <a:gd name="connsiteY0" fmla="*/ 0 h 3561579"/>
              <a:gd name="connsiteX1" fmla="*/ 3450354 w 3450354"/>
              <a:gd name="connsiteY1" fmla="*/ 3399839 h 3561579"/>
              <a:gd name="connsiteX2" fmla="*/ 163985 w 3450354"/>
              <a:gd name="connsiteY2" fmla="*/ 3561579 h 3561579"/>
              <a:gd name="connsiteX3" fmla="*/ 0 w 3450354"/>
              <a:gd name="connsiteY3" fmla="*/ 93333 h 3561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0354" h="3561579">
                <a:moveTo>
                  <a:pt x="3359480" y="0"/>
                </a:moveTo>
                <a:lnTo>
                  <a:pt x="3450354" y="3399839"/>
                </a:lnTo>
                <a:lnTo>
                  <a:pt x="163985" y="3561579"/>
                </a:lnTo>
                <a:lnTo>
                  <a:pt x="0" y="93333"/>
                </a:lnTo>
                <a:close/>
              </a:path>
            </a:pathLst>
          </a:custGeom>
          <a:ln w="28575">
            <a:solidFill>
              <a:srgbClr val="BE895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CEC374D-4E00-438E-95CF-B213F1B19B92}"/>
              </a:ext>
            </a:extLst>
          </p:cNvPr>
          <p:cNvSpPr/>
          <p:nvPr/>
        </p:nvSpPr>
        <p:spPr>
          <a:xfrm>
            <a:off x="3852417" y="4554001"/>
            <a:ext cx="4519249" cy="1200329"/>
          </a:xfrm>
          <a:prstGeom prst="rect">
            <a:avLst/>
          </a:prstGeom>
          <a:solidFill>
            <a:schemeClr val="bg1"/>
          </a:solidFill>
          <a:ln>
            <a:solidFill>
              <a:srgbClr val="BE8957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How many tickets does Lucas want to buy?</a:t>
            </a:r>
          </a:p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Why don’t Dad and Jen need tickets?</a:t>
            </a:r>
          </a:p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Why don’t they need a guide?</a:t>
            </a:r>
          </a:p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What does Lucas say to buy a ticket?</a:t>
            </a:r>
          </a:p>
        </p:txBody>
      </p:sp>
    </p:spTree>
    <p:extLst>
      <p:ext uri="{BB962C8B-B14F-4D97-AF65-F5344CB8AC3E}">
        <p14:creationId xmlns:p14="http://schemas.microsoft.com/office/powerpoint/2010/main" val="29989740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1F1716A1-CE8B-4726-9874-BD7B61560203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F01D0D32-8C36-461A-AD5F-CE0D1B1466F5}"/>
                </a:ext>
              </a:extLst>
            </p:cNvPr>
            <p:cNvGrpSpPr/>
            <p:nvPr/>
          </p:nvGrpSpPr>
          <p:grpSpPr>
            <a:xfrm>
              <a:off x="-1" y="0"/>
              <a:ext cx="12192001" cy="6858000"/>
              <a:chOff x="-1" y="0"/>
              <a:chExt cx="12192001" cy="6858000"/>
            </a:xfrm>
          </p:grpSpPr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E035E36C-A9D1-4566-A619-09E4B688FB63}"/>
                  </a:ext>
                </a:extLst>
              </p:cNvPr>
              <p:cNvSpPr/>
              <p:nvPr/>
            </p:nvSpPr>
            <p:spPr>
              <a:xfrm>
                <a:off x="-1" y="0"/>
                <a:ext cx="12192001" cy="6858000"/>
              </a:xfrm>
              <a:prstGeom prst="rect">
                <a:avLst/>
              </a:prstGeom>
              <a:solidFill>
                <a:srgbClr val="C7EF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рямоугольник 11">
                <a:hlinkClick r:id="rId4"/>
                <a:extLst>
                  <a:ext uri="{FF2B5EF4-FFF2-40B4-BE49-F238E27FC236}">
                    <a16:creationId xmlns:a16="http://schemas.microsoft.com/office/drawing/2014/main" id="{8A7B45C7-1982-494C-BFC8-CA078D05D8B7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E4CEA43D-F668-4E90-BD01-F9C97914E0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23894" y="59032"/>
              <a:ext cx="11976296" cy="6646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613ADC9-EFC9-428D-99C5-14D754E093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2692" y="641161"/>
            <a:ext cx="4838700" cy="3009900"/>
          </a:xfrm>
          <a:prstGeom prst="rect">
            <a:avLst/>
          </a:prstGeom>
          <a:ln w="28575">
            <a:solidFill>
              <a:srgbClr val="BE895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Go Getter  L1 Tk3_27">
            <a:hlinkClick r:id="" action="ppaction://media"/>
            <a:extLst>
              <a:ext uri="{FF2B5EF4-FFF2-40B4-BE49-F238E27FC236}">
                <a16:creationId xmlns:a16="http://schemas.microsoft.com/office/drawing/2014/main" id="{04DAF809-3199-4F9B-93F8-3EBE585BF9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33851" y="926911"/>
            <a:ext cx="609600" cy="609600"/>
          </a:xfrm>
          <a:prstGeom prst="rect">
            <a:avLst/>
          </a:prstGeom>
          <a:solidFill>
            <a:srgbClr val="BE895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7" name="Рисунок 16">
            <a:hlinkClick r:id="rId8"/>
            <a:extLst>
              <a:ext uri="{FF2B5EF4-FFF2-40B4-BE49-F238E27FC236}">
                <a16:creationId xmlns:a16="http://schemas.microsoft.com/office/drawing/2014/main" id="{7F01DD5B-F085-49B1-9124-B4F012B180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5969" y="4244739"/>
            <a:ext cx="5350846" cy="1503489"/>
          </a:xfrm>
          <a:prstGeom prst="rect">
            <a:avLst/>
          </a:prstGeom>
          <a:ln w="28575">
            <a:solidFill>
              <a:srgbClr val="BE895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>
            <a:hlinkClick r:id="rId10"/>
            <a:extLst>
              <a:ext uri="{FF2B5EF4-FFF2-40B4-BE49-F238E27FC236}">
                <a16:creationId xmlns:a16="http://schemas.microsoft.com/office/drawing/2014/main" id="{7ED798EC-9053-47EB-9F77-59755DA1E6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8855" y="3914757"/>
            <a:ext cx="4650250" cy="2163454"/>
          </a:xfrm>
          <a:prstGeom prst="rect">
            <a:avLst/>
          </a:prstGeom>
          <a:ln w="28575">
            <a:solidFill>
              <a:srgbClr val="BE895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03434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C0601DB-F66A-4650-8284-B787E0789051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4A699442-56B5-4793-A3B2-238D2AFF98E4}"/>
                </a:ext>
              </a:extLst>
            </p:cNvPr>
            <p:cNvGrpSpPr/>
            <p:nvPr/>
          </p:nvGrpSpPr>
          <p:grpSpPr>
            <a:xfrm>
              <a:off x="-1" y="0"/>
              <a:ext cx="12192001" cy="6858000"/>
              <a:chOff x="-1" y="0"/>
              <a:chExt cx="12192001" cy="6858000"/>
            </a:xfrm>
          </p:grpSpPr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BC84DC9A-09DA-425B-823D-16D81AB30480}"/>
                  </a:ext>
                </a:extLst>
              </p:cNvPr>
              <p:cNvSpPr/>
              <p:nvPr/>
            </p:nvSpPr>
            <p:spPr>
              <a:xfrm>
                <a:off x="-1" y="0"/>
                <a:ext cx="12192001" cy="6858000"/>
              </a:xfrm>
              <a:prstGeom prst="rect">
                <a:avLst/>
              </a:prstGeom>
              <a:solidFill>
                <a:srgbClr val="C7EF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рямоугольник 5">
                <a:hlinkClick r:id="rId2"/>
                <a:extLst>
                  <a:ext uri="{FF2B5EF4-FFF2-40B4-BE49-F238E27FC236}">
                    <a16:creationId xmlns:a16="http://schemas.microsoft.com/office/drawing/2014/main" id="{07BFAC59-D72F-4DD9-855B-A109CCF25742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65681ADF-72B9-45A1-BA95-77B8161CEF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23894" y="59032"/>
              <a:ext cx="11976296" cy="6646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F9458A0-614C-4AB3-A5E6-15195107B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2692" y="641161"/>
            <a:ext cx="4838700" cy="3009900"/>
          </a:xfrm>
          <a:prstGeom prst="rect">
            <a:avLst/>
          </a:prstGeom>
          <a:ln w="28575">
            <a:solidFill>
              <a:srgbClr val="BE895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hlinkClick r:id="rId5"/>
            <a:extLst>
              <a:ext uri="{FF2B5EF4-FFF2-40B4-BE49-F238E27FC236}">
                <a16:creationId xmlns:a16="http://schemas.microsoft.com/office/drawing/2014/main" id="{646B1859-67A7-491B-A3A1-86B19225A7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1871" y="3948901"/>
            <a:ext cx="4787478" cy="1944000"/>
          </a:xfrm>
          <a:prstGeom prst="rect">
            <a:avLst/>
          </a:prstGeom>
          <a:ln w="28575">
            <a:solidFill>
              <a:srgbClr val="BE895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hlinkClick r:id="rId7"/>
            <a:extLst>
              <a:ext uri="{FF2B5EF4-FFF2-40B4-BE49-F238E27FC236}">
                <a16:creationId xmlns:a16="http://schemas.microsoft.com/office/drawing/2014/main" id="{3B00AF3B-149F-43B5-B393-181B17C1A5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5462" y="3948901"/>
            <a:ext cx="3293676" cy="1944000"/>
          </a:xfrm>
          <a:prstGeom prst="rect">
            <a:avLst/>
          </a:prstGeom>
          <a:ln w="28575">
            <a:solidFill>
              <a:srgbClr val="BE895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69930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E647BAD-750C-4CC9-B8E7-FEBC135061D8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73AD8F00-0770-4983-BA94-AC35B40F04A1}"/>
                </a:ext>
              </a:extLst>
            </p:cNvPr>
            <p:cNvGrpSpPr/>
            <p:nvPr/>
          </p:nvGrpSpPr>
          <p:grpSpPr>
            <a:xfrm>
              <a:off x="-1" y="0"/>
              <a:ext cx="12192001" cy="6858000"/>
              <a:chOff x="-1" y="0"/>
              <a:chExt cx="12192001" cy="6858000"/>
            </a:xfrm>
          </p:grpSpPr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2F6D49AB-AF51-44AA-AC3D-72C0317C9E27}"/>
                  </a:ext>
                </a:extLst>
              </p:cNvPr>
              <p:cNvSpPr/>
              <p:nvPr/>
            </p:nvSpPr>
            <p:spPr>
              <a:xfrm>
                <a:off x="-1" y="0"/>
                <a:ext cx="12192001" cy="6858000"/>
              </a:xfrm>
              <a:prstGeom prst="rect">
                <a:avLst/>
              </a:prstGeom>
              <a:solidFill>
                <a:srgbClr val="C7EF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Прямоугольник 7">
                <a:hlinkClick r:id="rId2"/>
                <a:extLst>
                  <a:ext uri="{FF2B5EF4-FFF2-40B4-BE49-F238E27FC236}">
                    <a16:creationId xmlns:a16="http://schemas.microsoft.com/office/drawing/2014/main" id="{DCF54991-7DD8-4953-89AD-960D3FC69659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FFE76A53-8BA7-4B44-AE73-71C38569AA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23894" y="59032"/>
              <a:ext cx="11976296" cy="6646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F7C5E9-CB98-45F8-BBD7-DC9A0F0F2F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799" y="933876"/>
            <a:ext cx="4724400" cy="704850"/>
          </a:xfrm>
          <a:prstGeom prst="rect">
            <a:avLst/>
          </a:prstGeom>
          <a:ln w="28575">
            <a:solidFill>
              <a:srgbClr val="BE895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186306BF-E160-4610-8E2C-73144328FEB1}"/>
              </a:ext>
            </a:extLst>
          </p:cNvPr>
          <p:cNvGrpSpPr/>
          <p:nvPr/>
        </p:nvGrpSpPr>
        <p:grpSpPr>
          <a:xfrm>
            <a:off x="2951434" y="1867340"/>
            <a:ext cx="6289130" cy="4190324"/>
            <a:chOff x="2951434" y="1867340"/>
            <a:chExt cx="6289130" cy="4190324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F8E23F31-28BC-40E4-8924-2FF6C1758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51434" y="1867340"/>
              <a:ext cx="6289130" cy="4190324"/>
            </a:xfrm>
            <a:prstGeom prst="rect">
              <a:avLst/>
            </a:prstGeom>
            <a:ln w="28575">
              <a:solidFill>
                <a:srgbClr val="BE8957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5258D62-886D-4548-9FCE-07A0AAB49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34080" y="1867340"/>
              <a:ext cx="219075" cy="209550"/>
            </a:xfrm>
            <a:prstGeom prst="rect">
              <a:avLst/>
            </a:prstGeom>
          </p:spPr>
        </p:pic>
      </p:grp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FAD53118-E559-4AD4-A8B0-23AA91496283}"/>
              </a:ext>
            </a:extLst>
          </p:cNvPr>
          <p:cNvSpPr/>
          <p:nvPr/>
        </p:nvSpPr>
        <p:spPr>
          <a:xfrm>
            <a:off x="5229367" y="3577926"/>
            <a:ext cx="1733266" cy="680176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881B0B5C-CD9C-44B2-B176-D9D0FCAAD331}"/>
              </a:ext>
            </a:extLst>
          </p:cNvPr>
          <p:cNvSpPr/>
          <p:nvPr/>
        </p:nvSpPr>
        <p:spPr>
          <a:xfrm>
            <a:off x="7631193" y="4576487"/>
            <a:ext cx="1733266" cy="680176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D9CD265F-9EDD-4ECF-ADD0-38B2D92E8CCA}"/>
              </a:ext>
            </a:extLst>
          </p:cNvPr>
          <p:cNvSpPr/>
          <p:nvPr/>
        </p:nvSpPr>
        <p:spPr>
          <a:xfrm>
            <a:off x="5026925" y="5546756"/>
            <a:ext cx="2916072" cy="680176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21381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5A7F22E-7C51-4FBC-87F8-E397823840E0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BFA1728B-D3CF-43E8-A561-12CA45D4CE51}"/>
                </a:ext>
              </a:extLst>
            </p:cNvPr>
            <p:cNvGrpSpPr/>
            <p:nvPr/>
          </p:nvGrpSpPr>
          <p:grpSpPr>
            <a:xfrm>
              <a:off x="-1" y="0"/>
              <a:ext cx="12192001" cy="6858000"/>
              <a:chOff x="-1" y="0"/>
              <a:chExt cx="12192001" cy="6858000"/>
            </a:xfrm>
          </p:grpSpPr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6E6A3345-1CEA-4C15-BA19-54B64FE9A312}"/>
                  </a:ext>
                </a:extLst>
              </p:cNvPr>
              <p:cNvSpPr/>
              <p:nvPr/>
            </p:nvSpPr>
            <p:spPr>
              <a:xfrm>
                <a:off x="-1" y="0"/>
                <a:ext cx="12192001" cy="6858000"/>
              </a:xfrm>
              <a:prstGeom prst="rect">
                <a:avLst/>
              </a:prstGeom>
              <a:solidFill>
                <a:srgbClr val="C7EF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рямоугольник 5">
                <a:hlinkClick r:id="rId4"/>
                <a:extLst>
                  <a:ext uri="{FF2B5EF4-FFF2-40B4-BE49-F238E27FC236}">
                    <a16:creationId xmlns:a16="http://schemas.microsoft.com/office/drawing/2014/main" id="{03AA07B3-64E0-4647-A623-0250F64512C4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97C9A6CE-0EE2-4D1C-A082-973DC86389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23894" y="59032"/>
              <a:ext cx="11976296" cy="6646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38080CE-A76C-4E19-8C99-D23A0EF6D1DE}"/>
              </a:ext>
            </a:extLst>
          </p:cNvPr>
          <p:cNvSpPr/>
          <p:nvPr/>
        </p:nvSpPr>
        <p:spPr>
          <a:xfrm>
            <a:off x="4599146" y="980784"/>
            <a:ext cx="2993705" cy="369332"/>
          </a:xfrm>
          <a:prstGeom prst="rect">
            <a:avLst/>
          </a:prstGeom>
          <a:solidFill>
            <a:schemeClr val="bg1"/>
          </a:solidFill>
          <a:ln>
            <a:solidFill>
              <a:srgbClr val="BE8957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Listen and complete the table.</a:t>
            </a:r>
          </a:p>
        </p:txBody>
      </p:sp>
      <p:pic>
        <p:nvPicPr>
          <p:cNvPr id="8" name="Go Getter  L1 Tk3_28">
            <a:hlinkClick r:id="" action="ppaction://media"/>
            <a:extLst>
              <a:ext uri="{FF2B5EF4-FFF2-40B4-BE49-F238E27FC236}">
                <a16:creationId xmlns:a16="http://schemas.microsoft.com/office/drawing/2014/main" id="{93B41F73-A0B9-4D61-BFB3-46053044FD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199" y="1917022"/>
            <a:ext cx="609600" cy="609600"/>
          </a:xfrm>
          <a:prstGeom prst="rect">
            <a:avLst/>
          </a:prstGeom>
          <a:solidFill>
            <a:srgbClr val="BE895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graphicFrame>
        <p:nvGraphicFramePr>
          <p:cNvPr id="9" name="Таблица 9">
            <a:extLst>
              <a:ext uri="{FF2B5EF4-FFF2-40B4-BE49-F238E27FC236}">
                <a16:creationId xmlns:a16="http://schemas.microsoft.com/office/drawing/2014/main" id="{D4D221D4-E124-429B-BC4A-0F21130E2A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5893880"/>
              </p:ext>
            </p:extLst>
          </p:nvPr>
        </p:nvGraphicFramePr>
        <p:xfrm>
          <a:off x="3490912" y="3018733"/>
          <a:ext cx="5242258" cy="2489151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{8A107856-5554-42FB-B03E-39F5DBC370BA}</a:tableStyleId>
              </a:tblPr>
              <a:tblGrid>
                <a:gridCol w="2621129">
                  <a:extLst>
                    <a:ext uri="{9D8B030D-6E8A-4147-A177-3AD203B41FA5}">
                      <a16:colId xmlns:a16="http://schemas.microsoft.com/office/drawing/2014/main" val="3136186682"/>
                    </a:ext>
                  </a:extLst>
                </a:gridCol>
                <a:gridCol w="2621129">
                  <a:extLst>
                    <a:ext uri="{9D8B030D-6E8A-4147-A177-3AD203B41FA5}">
                      <a16:colId xmlns:a16="http://schemas.microsoft.com/office/drawing/2014/main" val="76916202"/>
                    </a:ext>
                  </a:extLst>
                </a:gridCol>
              </a:tblGrid>
              <a:tr h="829717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  <a:p>
                      <a:pPr algn="ctr"/>
                      <a:r>
                        <a:rPr lang="en-US" b="1" dirty="0"/>
                        <a:t>number of tickets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  <a:p>
                      <a:pPr algn="ctr"/>
                      <a:r>
                        <a:rPr lang="en-US" b="1" dirty="0"/>
                        <a:t>three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594643"/>
                  </a:ext>
                </a:extLst>
              </a:tr>
              <a:tr h="829717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  <a:p>
                      <a:pPr algn="ctr"/>
                      <a:r>
                        <a:rPr lang="en-US" b="1" dirty="0"/>
                        <a:t>place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  <a:p>
                      <a:pPr algn="ctr"/>
                      <a:r>
                        <a:rPr lang="en-US" b="1" dirty="0"/>
                        <a:t>aquarium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835497"/>
                  </a:ext>
                </a:extLst>
              </a:tr>
              <a:tr h="829717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  <a:p>
                      <a:pPr algn="ctr"/>
                      <a:r>
                        <a:rPr lang="en-US" b="1" dirty="0"/>
                        <a:t>price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  <a:p>
                      <a:pPr algn="ctr"/>
                      <a:r>
                        <a:rPr lang="en-US" b="1" dirty="0"/>
                        <a:t>twelve pounds sixty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696157"/>
                  </a:ext>
                </a:extLst>
              </a:tr>
            </a:tbl>
          </a:graphicData>
        </a:graphic>
      </p:graphicFrame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631AC40-F5B6-4649-B2E0-CBCFD2FE44AB}"/>
              </a:ext>
            </a:extLst>
          </p:cNvPr>
          <p:cNvSpPr/>
          <p:nvPr/>
        </p:nvSpPr>
        <p:spPr>
          <a:xfrm>
            <a:off x="6400799" y="3085368"/>
            <a:ext cx="2019870" cy="687264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B0E771E7-10EF-4E24-9B82-012BC3B278E1}"/>
              </a:ext>
            </a:extLst>
          </p:cNvPr>
          <p:cNvSpPr/>
          <p:nvPr/>
        </p:nvSpPr>
        <p:spPr>
          <a:xfrm>
            <a:off x="6400799" y="4753985"/>
            <a:ext cx="2019870" cy="687264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2E468F21-3530-4261-ACDD-D622865C6C6D}"/>
              </a:ext>
            </a:extLst>
          </p:cNvPr>
          <p:cNvSpPr/>
          <p:nvPr/>
        </p:nvSpPr>
        <p:spPr>
          <a:xfrm>
            <a:off x="6400799" y="3910001"/>
            <a:ext cx="2019870" cy="687264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56963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48FB7CC-586C-4D1C-AD38-47BDDD1EDE81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A38AFDA2-3F84-4D78-9F65-85107254EDC7}"/>
                </a:ext>
              </a:extLst>
            </p:cNvPr>
            <p:cNvGrpSpPr/>
            <p:nvPr/>
          </p:nvGrpSpPr>
          <p:grpSpPr>
            <a:xfrm>
              <a:off x="-1" y="0"/>
              <a:ext cx="12192001" cy="6858000"/>
              <a:chOff x="-1" y="0"/>
              <a:chExt cx="12192001" cy="6858000"/>
            </a:xfrm>
          </p:grpSpPr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E2C6017B-93B4-4815-A966-91CA07ABD3C3}"/>
                  </a:ext>
                </a:extLst>
              </p:cNvPr>
              <p:cNvSpPr/>
              <p:nvPr/>
            </p:nvSpPr>
            <p:spPr>
              <a:xfrm>
                <a:off x="-1" y="0"/>
                <a:ext cx="12192001" cy="6858000"/>
              </a:xfrm>
              <a:prstGeom prst="rect">
                <a:avLst/>
              </a:prstGeom>
              <a:solidFill>
                <a:srgbClr val="C7EF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рямоугольник 5">
                <a:hlinkClick r:id="rId2"/>
                <a:extLst>
                  <a:ext uri="{FF2B5EF4-FFF2-40B4-BE49-F238E27FC236}">
                    <a16:creationId xmlns:a16="http://schemas.microsoft.com/office/drawing/2014/main" id="{327EB659-D55A-4E66-9B70-CDCCA16E35C7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2E713F49-2C60-4B34-8D47-177BE35EE0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23894" y="59032"/>
              <a:ext cx="11976296" cy="6646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1">
            <a:extLst>
              <a:ext uri="{FF2B5EF4-FFF2-40B4-BE49-F238E27FC236}">
                <a16:creationId xmlns:a16="http://schemas.microsoft.com/office/drawing/2014/main" id="{19030AAD-A298-49D4-A272-0B43940068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246"/>
          <a:stretch/>
        </p:blipFill>
        <p:spPr>
          <a:xfrm>
            <a:off x="6597940" y="1415223"/>
            <a:ext cx="4143375" cy="289129"/>
          </a:xfrm>
          <a:prstGeom prst="rect">
            <a:avLst/>
          </a:prstGeom>
          <a:ln w="19050">
            <a:solidFill>
              <a:srgbClr val="BE895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3">
            <a:extLst>
              <a:ext uri="{FF2B5EF4-FFF2-40B4-BE49-F238E27FC236}">
                <a16:creationId xmlns:a16="http://schemas.microsoft.com/office/drawing/2014/main" id="{EC11B54A-D3B1-4398-8C01-7EEBF1C64E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289" b="16216"/>
          <a:stretch/>
        </p:blipFill>
        <p:spPr>
          <a:xfrm>
            <a:off x="1667798" y="1398435"/>
            <a:ext cx="4143375" cy="305917"/>
          </a:xfrm>
          <a:prstGeom prst="rect">
            <a:avLst/>
          </a:prstGeom>
          <a:ln w="19050">
            <a:solidFill>
              <a:srgbClr val="BE895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4">
            <a:extLst>
              <a:ext uri="{FF2B5EF4-FFF2-40B4-BE49-F238E27FC236}">
                <a16:creationId xmlns:a16="http://schemas.microsoft.com/office/drawing/2014/main" id="{EEAD9537-94EE-48D7-8558-731CE32CB3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342" b="25894"/>
          <a:stretch/>
        </p:blipFill>
        <p:spPr>
          <a:xfrm>
            <a:off x="1667798" y="2333722"/>
            <a:ext cx="4143375" cy="402703"/>
          </a:xfrm>
          <a:prstGeom prst="rect">
            <a:avLst/>
          </a:prstGeom>
          <a:ln w="19050">
            <a:solidFill>
              <a:srgbClr val="BE895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">
            <a:extLst>
              <a:ext uri="{FF2B5EF4-FFF2-40B4-BE49-F238E27FC236}">
                <a16:creationId xmlns:a16="http://schemas.microsoft.com/office/drawing/2014/main" id="{5316FA5C-A767-45E9-A467-013BD3289B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554" b="44361"/>
          <a:stretch/>
        </p:blipFill>
        <p:spPr>
          <a:xfrm>
            <a:off x="6597939" y="1791291"/>
            <a:ext cx="4143375" cy="614003"/>
          </a:xfrm>
          <a:prstGeom prst="rect">
            <a:avLst/>
          </a:prstGeom>
          <a:ln w="19050">
            <a:solidFill>
              <a:srgbClr val="BE895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5 Рисунок 14">
            <a:extLst>
              <a:ext uri="{FF2B5EF4-FFF2-40B4-BE49-F238E27FC236}">
                <a16:creationId xmlns:a16="http://schemas.microsoft.com/office/drawing/2014/main" id="{394F5329-EE4B-4E9A-9146-242EAEEA43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805" b="71445"/>
          <a:stretch/>
        </p:blipFill>
        <p:spPr>
          <a:xfrm>
            <a:off x="1667798" y="1884640"/>
            <a:ext cx="4143375" cy="289023"/>
          </a:xfrm>
          <a:prstGeom prst="rect">
            <a:avLst/>
          </a:prstGeom>
          <a:ln w="19050">
            <a:solidFill>
              <a:srgbClr val="BE895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6 Рисунок 15">
            <a:extLst>
              <a:ext uri="{FF2B5EF4-FFF2-40B4-BE49-F238E27FC236}">
                <a16:creationId xmlns:a16="http://schemas.microsoft.com/office/drawing/2014/main" id="{23DE9C29-736A-41B5-9AAD-5EF29F2CD8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84892"/>
          <a:stretch/>
        </p:blipFill>
        <p:spPr>
          <a:xfrm>
            <a:off x="1699118" y="2866186"/>
            <a:ext cx="4143375" cy="342510"/>
          </a:xfrm>
          <a:prstGeom prst="rect">
            <a:avLst/>
          </a:prstGeom>
          <a:ln w="19050">
            <a:solidFill>
              <a:srgbClr val="BE895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A9F2C99-3995-4702-AE01-99755E173770}"/>
              </a:ext>
            </a:extLst>
          </p:cNvPr>
          <p:cNvSpPr/>
          <p:nvPr/>
        </p:nvSpPr>
        <p:spPr>
          <a:xfrm>
            <a:off x="4239468" y="677673"/>
            <a:ext cx="3713068" cy="369332"/>
          </a:xfrm>
          <a:prstGeom prst="rect">
            <a:avLst/>
          </a:prstGeom>
          <a:solidFill>
            <a:schemeClr val="bg1"/>
          </a:solidFill>
          <a:ln>
            <a:solidFill>
              <a:srgbClr val="BE8957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Put the sentences in the correct order.</a:t>
            </a:r>
          </a:p>
        </p:txBody>
      </p:sp>
    </p:spTree>
    <p:extLst>
      <p:ext uri="{BB962C8B-B14F-4D97-AF65-F5344CB8AC3E}">
        <p14:creationId xmlns:p14="http://schemas.microsoft.com/office/powerpoint/2010/main" val="19102225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-0.21107 0.312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60" y="1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0.21107 0.2990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60" y="1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19323 0.442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2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0.19323 0.3606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1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0.19323 0.4821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2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07407E-6 L 0.19076 0.3849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CBAC67D-0F00-4F11-B66E-2B41B09B5BC9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4F8E58A2-113B-4790-AE9D-09815EE0031A}"/>
                </a:ext>
              </a:extLst>
            </p:cNvPr>
            <p:cNvGrpSpPr/>
            <p:nvPr/>
          </p:nvGrpSpPr>
          <p:grpSpPr>
            <a:xfrm>
              <a:off x="-1" y="0"/>
              <a:ext cx="12192001" cy="6858000"/>
              <a:chOff x="-1" y="0"/>
              <a:chExt cx="12192001" cy="6858000"/>
            </a:xfrm>
          </p:grpSpPr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419DBD34-68E8-4891-965A-7D0CFC617000}"/>
                  </a:ext>
                </a:extLst>
              </p:cNvPr>
              <p:cNvSpPr/>
              <p:nvPr/>
            </p:nvSpPr>
            <p:spPr>
              <a:xfrm>
                <a:off x="-1" y="0"/>
                <a:ext cx="12192001" cy="6858000"/>
              </a:xfrm>
              <a:prstGeom prst="rect">
                <a:avLst/>
              </a:prstGeom>
              <a:solidFill>
                <a:srgbClr val="C7EF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рямоугольник 5">
                <a:hlinkClick r:id="rId2"/>
                <a:extLst>
                  <a:ext uri="{FF2B5EF4-FFF2-40B4-BE49-F238E27FC236}">
                    <a16:creationId xmlns:a16="http://schemas.microsoft.com/office/drawing/2014/main" id="{BAEE7F82-D408-4D57-9D43-A2802222C8C9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9FCCF2F9-833C-4860-BB91-082C1559F1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23894" y="59032"/>
              <a:ext cx="11976296" cy="6646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C99AF8-ECA5-4E99-B02F-9513E3A89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02" y="725256"/>
            <a:ext cx="4838700" cy="3009900"/>
          </a:xfrm>
          <a:prstGeom prst="rect">
            <a:avLst/>
          </a:prstGeom>
          <a:ln w="28575">
            <a:solidFill>
              <a:srgbClr val="BE895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D4B5B555-A578-4309-A330-5C061B93D408}"/>
              </a:ext>
            </a:extLst>
          </p:cNvPr>
          <p:cNvGrpSpPr/>
          <p:nvPr/>
        </p:nvGrpSpPr>
        <p:grpSpPr>
          <a:xfrm>
            <a:off x="5020980" y="1905861"/>
            <a:ext cx="6289130" cy="4190324"/>
            <a:chOff x="5020980" y="1905861"/>
            <a:chExt cx="6289130" cy="4190324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BD00B7FF-E7CE-4CF7-834B-C7761F31C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20980" y="1905861"/>
              <a:ext cx="6289130" cy="4190324"/>
            </a:xfrm>
            <a:prstGeom prst="rect">
              <a:avLst/>
            </a:prstGeom>
            <a:ln w="28575">
              <a:solidFill>
                <a:srgbClr val="BE8957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6481A0B-E35A-423C-9D76-EFE8DE97A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30626" y="1917355"/>
              <a:ext cx="2830484" cy="252640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10945F94-9792-4B0F-9E03-A4E07A1DE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74257" y="3608835"/>
              <a:ext cx="2074459" cy="676561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2CFE4B7C-EE96-4A03-AC75-4AFA058CE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01138" y="4634692"/>
              <a:ext cx="1608972" cy="676561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C6B44C57-AC28-42DF-AAC9-13C922301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46727" y="5691034"/>
              <a:ext cx="2970729" cy="338280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83CA1497-E444-473B-9AC5-52C187935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92458" y="5150737"/>
              <a:ext cx="1394945" cy="676561"/>
            </a:xfrm>
            <a:prstGeom prst="rect">
              <a:avLst/>
            </a:prstGeom>
          </p:spPr>
        </p:pic>
      </p:grp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4FC14EF-31E8-4570-8436-794F0FECA7C7}"/>
              </a:ext>
            </a:extLst>
          </p:cNvPr>
          <p:cNvSpPr/>
          <p:nvPr/>
        </p:nvSpPr>
        <p:spPr>
          <a:xfrm>
            <a:off x="7305248" y="1150149"/>
            <a:ext cx="2453685" cy="369332"/>
          </a:xfrm>
          <a:prstGeom prst="rect">
            <a:avLst/>
          </a:prstGeom>
          <a:solidFill>
            <a:schemeClr val="bg1"/>
          </a:solidFill>
          <a:ln>
            <a:solidFill>
              <a:srgbClr val="BE8957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Roleplay buying a ticket.</a:t>
            </a:r>
          </a:p>
        </p:txBody>
      </p:sp>
    </p:spTree>
    <p:extLst>
      <p:ext uri="{BB962C8B-B14F-4D97-AF65-F5344CB8AC3E}">
        <p14:creationId xmlns:p14="http://schemas.microsoft.com/office/powerpoint/2010/main" val="26618886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159</Words>
  <Application>Microsoft Office PowerPoint</Application>
  <PresentationFormat>Широкоэкранный</PresentationFormat>
  <Paragraphs>44</Paragraphs>
  <Slides>14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Angsana New</vt:lpstr>
      <vt:lpstr>Arial</vt:lpstr>
      <vt:lpstr>Calibri</vt:lpstr>
      <vt:lpstr>Calibri Light</vt:lpstr>
      <vt:lpstr>Edwardian Script ITC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Папахина</dc:creator>
  <cp:lastModifiedBy>Папахина</cp:lastModifiedBy>
  <cp:revision>4</cp:revision>
  <dcterms:created xsi:type="dcterms:W3CDTF">2021-11-02T17:55:47Z</dcterms:created>
  <dcterms:modified xsi:type="dcterms:W3CDTF">2021-11-03T07:55:36Z</dcterms:modified>
</cp:coreProperties>
</file>