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20.07.2021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285720" y="1928802"/>
          <a:ext cx="8572560" cy="4000528"/>
        </p:xfrm>
        <a:graphic>
          <a:graphicData uri="http://schemas.openxmlformats.org/drawingml/2006/table">
            <a:tbl>
              <a:tblPr/>
              <a:tblGrid>
                <a:gridCol w="4714908"/>
                <a:gridCol w="3857652"/>
              </a:tblGrid>
              <a:tr h="4000528">
                <a:tc>
                  <a:txBody>
                    <a:bodyPr/>
                    <a:lstStyle/>
                    <a:p>
                      <a:pPr marL="457200" indent="-45720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rabicPeriod"/>
                      </a:pPr>
                      <a:r>
                        <a:rPr lang="en-US" sz="2200" dirty="0" smtClean="0">
                          <a:latin typeface="Calibri"/>
                          <a:ea typeface="Calibri"/>
                          <a:cs typeface="Times New Roman"/>
                        </a:rPr>
                        <a:t>Where </a:t>
                      </a: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does he live</a:t>
                      </a:r>
                      <a:r>
                        <a:rPr lang="en-US" sz="2200" dirty="0" smtClean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</a:p>
                    <a:p>
                      <a:pPr marL="457200" indent="-45720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2. What school does he go to</a:t>
                      </a:r>
                      <a:r>
                        <a:rPr lang="en-US" sz="2200" dirty="0" smtClean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3. What time does he start school</a:t>
                      </a:r>
                      <a:r>
                        <a:rPr lang="en-US" sz="2200" dirty="0" smtClean="0">
                          <a:latin typeface="Calibri"/>
                          <a:ea typeface="Calibri"/>
                          <a:cs typeface="Times New Roman"/>
                        </a:rPr>
                        <a:t>?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4. What sport does he do?</a:t>
                      </a: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68" marR="585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457200" indent="-457200">
                        <a:lnSpc>
                          <a:spcPct val="107000"/>
                        </a:lnSpc>
                        <a:spcAft>
                          <a:spcPts val="0"/>
                        </a:spcAft>
                        <a:buAutoNum type="alphaLcPeriod"/>
                      </a:pPr>
                      <a:r>
                        <a:rPr lang="en-US" sz="2200" dirty="0" smtClean="0">
                          <a:latin typeface="Calibri"/>
                          <a:ea typeface="Calibri"/>
                          <a:cs typeface="Times New Roman"/>
                        </a:rPr>
                        <a:t>He </a:t>
                      </a: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goes to Green School</a:t>
                      </a:r>
                      <a:r>
                        <a:rPr lang="en-US" sz="2200" dirty="0" smtClean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 marL="457200" indent="-457200">
                        <a:lnSpc>
                          <a:spcPct val="107000"/>
                        </a:lnSpc>
                        <a:spcAft>
                          <a:spcPts val="0"/>
                        </a:spcAft>
                        <a:buNone/>
                      </a:pP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b. He does karate</a:t>
                      </a:r>
                      <a:r>
                        <a:rPr lang="en-US" sz="2200" dirty="0" smtClean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c. He lives in New York</a:t>
                      </a:r>
                      <a:r>
                        <a:rPr lang="en-US" sz="2200" dirty="0" smtClean="0">
                          <a:latin typeface="Calibri"/>
                          <a:ea typeface="Calibri"/>
                          <a:cs typeface="Times New Roman"/>
                        </a:rPr>
                        <a:t>.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2200" dirty="0">
                          <a:latin typeface="Calibri"/>
                          <a:ea typeface="Calibri"/>
                          <a:cs typeface="Times New Roman"/>
                        </a:rPr>
                        <a:t>d. He starts at 8 o’clock.</a:t>
                      </a:r>
                      <a:endParaRPr lang="ru-RU" sz="22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8568" marR="58568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</Words>
  <PresentationFormat>Экран (4:3)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Семья Кокины</dc:creator>
  <cp:lastModifiedBy>Семья Кокины</cp:lastModifiedBy>
  <cp:revision>1</cp:revision>
  <dcterms:created xsi:type="dcterms:W3CDTF">2021-07-20T09:47:04Z</dcterms:created>
  <dcterms:modified xsi:type="dcterms:W3CDTF">2021-07-20T09:48:55Z</dcterms:modified>
</cp:coreProperties>
</file>