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4025414-2133-49A5-B866-F8B2084C87D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19995F4-9133-479B-A98F-84251177FCB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5414-2133-49A5-B866-F8B2084C87D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95F4-9133-479B-A98F-84251177F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5414-2133-49A5-B866-F8B2084C87D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95F4-9133-479B-A98F-84251177F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5414-2133-49A5-B866-F8B2084C87D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95F4-9133-479B-A98F-84251177F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5414-2133-49A5-B866-F8B2084C87D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95F4-9133-479B-A98F-84251177F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5414-2133-49A5-B866-F8B2084C87D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95F4-9133-479B-A98F-84251177FC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5414-2133-49A5-B866-F8B2084C87D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95F4-9133-479B-A98F-84251177F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5414-2133-49A5-B866-F8B2084C87D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95F4-9133-479B-A98F-84251177F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5414-2133-49A5-B866-F8B2084C87D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95F4-9133-479B-A98F-84251177F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5414-2133-49A5-B866-F8B2084C87D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95F4-9133-479B-A98F-84251177FCB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5414-2133-49A5-B866-F8B2084C87D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95F4-9133-479B-A98F-84251177F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4025414-2133-49A5-B866-F8B2084C87DC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19995F4-9133-479B-A98F-84251177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What does/do …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257800"/>
            <a:ext cx="3309803" cy="423909"/>
          </a:xfrm>
        </p:spPr>
        <p:txBody>
          <a:bodyPr/>
          <a:lstStyle/>
          <a:p>
            <a:r>
              <a:rPr lang="en-US" dirty="0" smtClean="0"/>
              <a:t>Maral.h70@gmail.com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65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97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2466975" cy="31242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What does he have to do? 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09800"/>
            <a:ext cx="25146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514725"/>
            <a:ext cx="2209800" cy="1819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5388114"/>
            <a:ext cx="7162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He has to do his homework.</a:t>
            </a:r>
            <a:endParaRPr lang="en-US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6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71" y="2286001"/>
            <a:ext cx="5259271" cy="3047999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What does she have to do? 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388114"/>
            <a:ext cx="7162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She has to collect  the eggs.</a:t>
            </a:r>
            <a:endParaRPr lang="en-US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1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764" y="2498375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Calibri" pitchFamily="34" charset="0"/>
              </a:rPr>
              <a:t>Thank You!</a:t>
            </a:r>
            <a:endParaRPr lang="en-US" sz="8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1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024744" cy="1143000"/>
          </a:xfrm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What does he have to do?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2286000"/>
            <a:ext cx="3508375" cy="28194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0600" y="5257800"/>
            <a:ext cx="7162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He has to milk the cow. </a:t>
            </a:r>
            <a:endParaRPr lang="en-US" sz="4000" b="1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8" t="46868"/>
          <a:stretch/>
        </p:blipFill>
        <p:spPr>
          <a:xfrm>
            <a:off x="5278583" y="2133600"/>
            <a:ext cx="2590800" cy="30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6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3705225" cy="287655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What do they have to do? 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33528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257800"/>
            <a:ext cx="7162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They have to go shopping.</a:t>
            </a:r>
            <a:endParaRPr lang="en-US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2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01" y="2209800"/>
            <a:ext cx="3996999" cy="3183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What does she have to do?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257800"/>
            <a:ext cx="7162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She has to make her bed.</a:t>
            </a:r>
            <a:endParaRPr lang="en-US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38400"/>
            <a:ext cx="2971800" cy="2619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2743200" cy="26193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What do they have to do? 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257800"/>
            <a:ext cx="7162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They have to paint the fences.</a:t>
            </a:r>
            <a:endParaRPr lang="en-US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6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57200" y="2564182"/>
            <a:ext cx="81534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Now, you make question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7924800" y="2640244"/>
            <a:ext cx="533400" cy="609600"/>
          </a:xfrm>
          <a:prstGeom prst="smileyFac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2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7010400" cy="31242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What does he have to do? 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257800"/>
            <a:ext cx="7162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He has to play the piano.</a:t>
            </a:r>
            <a:endParaRPr lang="en-US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2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33600"/>
            <a:ext cx="2860855" cy="3508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9" y="2362200"/>
            <a:ext cx="3124200" cy="294279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What does she have to do? 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388114"/>
            <a:ext cx="7162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She has to feed the birds.</a:t>
            </a:r>
            <a:endParaRPr lang="en-US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2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6" y="2209800"/>
            <a:ext cx="5486400" cy="32766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What do they have to do? 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388114"/>
            <a:ext cx="7162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They have to take a bus.</a:t>
            </a:r>
            <a:endParaRPr lang="en-US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5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</TotalTime>
  <Words>137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What does/do …</vt:lpstr>
      <vt:lpstr>What does he have to do?</vt:lpstr>
      <vt:lpstr>What do they have to do? </vt:lpstr>
      <vt:lpstr>What does she have to do?</vt:lpstr>
      <vt:lpstr>What do they have to do? </vt:lpstr>
      <vt:lpstr>PowerPoint Presentation</vt:lpstr>
      <vt:lpstr>What does he have to do? </vt:lpstr>
      <vt:lpstr>What does she have to do? </vt:lpstr>
      <vt:lpstr>What do they have to do? </vt:lpstr>
      <vt:lpstr>What does he have to do? </vt:lpstr>
      <vt:lpstr>What does she have to do?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does/do …</dc:title>
  <dc:creator>maral</dc:creator>
  <cp:lastModifiedBy>maral</cp:lastModifiedBy>
  <cp:revision>7</cp:revision>
  <dcterms:created xsi:type="dcterms:W3CDTF">2014-01-12T05:57:52Z</dcterms:created>
  <dcterms:modified xsi:type="dcterms:W3CDTF">2014-01-12T07:07:47Z</dcterms:modified>
</cp:coreProperties>
</file>