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3399"/>
    <a:srgbClr val="CC00CC"/>
    <a:srgbClr val="CC0099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48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30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86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64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19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8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73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82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9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31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764B-3404-4DBD-AEE3-45AB7F56B522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46FB-70AD-4109-B141-57B7499301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3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tock.net/christmas-gifts_wallpapers_11850_1600x1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r="4929" b="19997"/>
          <a:stretch/>
        </p:blipFill>
        <p:spPr bwMode="auto">
          <a:xfrm>
            <a:off x="-2498" y="-1"/>
            <a:ext cx="91464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1" y="1052736"/>
            <a:ext cx="6119878" cy="253572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444208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err="1">
                <a:solidFill>
                  <a:schemeClr val="bg1"/>
                </a:solidFill>
              </a:rPr>
              <a:t>b</a:t>
            </a:r>
            <a:r>
              <a:rPr lang="es-ES_tradnl" dirty="0" err="1" smtClean="0">
                <a:solidFill>
                  <a:schemeClr val="bg1"/>
                </a:solidFill>
              </a:rPr>
              <a:t>y</a:t>
            </a:r>
            <a:r>
              <a:rPr lang="es-ES_tradnl" dirty="0" smtClean="0">
                <a:solidFill>
                  <a:schemeClr val="bg1"/>
                </a:solidFill>
              </a:rPr>
              <a:t> HERBER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833"/>
            <a:ext cx="5437183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ackgrounds.picaboo.com/download/f0/01/f011e28b87754bb99e51cb3b017b8caf/lost_love_letters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04692" y="3807042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91598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242320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6875134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862040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18103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6862040" y="384951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2190581" y="116632"/>
            <a:ext cx="645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ysClr val="windowText" lastClr="000000"/>
                </a:solidFill>
              </a:rPr>
              <a:t>Click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object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pronouns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to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complete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chart</a:t>
            </a:r>
            <a:endParaRPr lang="es-E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3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944216" cy="8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5549E-6 L 0.47517 -0.456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2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ackgrounds.picaboo.com/download/f0/01/f011e28b87754bb99e51cb3b017b8caf/lost_love_letters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7" name="56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9" name="58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62" name="61 Rectángulo redondeado"/>
          <p:cNvSpPr/>
          <p:nvPr/>
        </p:nvSpPr>
        <p:spPr>
          <a:xfrm>
            <a:off x="91598" y="145448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63" name="62 Rectángulo redondeado"/>
          <p:cNvSpPr/>
          <p:nvPr/>
        </p:nvSpPr>
        <p:spPr>
          <a:xfrm>
            <a:off x="6875134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64" name="63 Rectángulo redondeado"/>
          <p:cNvSpPr/>
          <p:nvPr/>
        </p:nvSpPr>
        <p:spPr>
          <a:xfrm>
            <a:off x="242320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65" name="64 Rectángulo redondeado"/>
          <p:cNvSpPr/>
          <p:nvPr/>
        </p:nvSpPr>
        <p:spPr>
          <a:xfrm>
            <a:off x="6875134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66" name="65 Rectángulo redondeado"/>
          <p:cNvSpPr/>
          <p:nvPr/>
        </p:nvSpPr>
        <p:spPr>
          <a:xfrm>
            <a:off x="6862040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67" name="66 Rectángulo redondeado"/>
          <p:cNvSpPr/>
          <p:nvPr/>
        </p:nvSpPr>
        <p:spPr>
          <a:xfrm>
            <a:off x="118103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68" name="67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69" name="68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71" name="7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0" name="6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944216" cy="805572"/>
          </a:xfrm>
          <a:prstGeom prst="rect">
            <a:avLst/>
          </a:prstGeom>
        </p:spPr>
      </p:pic>
      <p:sp>
        <p:nvSpPr>
          <p:cNvPr id="72" name="71 CuadroTexto"/>
          <p:cNvSpPr txBox="1"/>
          <p:nvPr/>
        </p:nvSpPr>
        <p:spPr>
          <a:xfrm>
            <a:off x="2190581" y="116632"/>
            <a:ext cx="645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ysClr val="windowText" lastClr="000000"/>
                </a:solidFill>
              </a:rPr>
              <a:t>Click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object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pronouns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to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complete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chart</a:t>
            </a:r>
            <a:endParaRPr lang="es-E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81503E-6 L 0.48437 -0.008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4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ackgrounds.picaboo.com/download/f0/01/f011e28b87754bb99e51cb3b017b8caf/lost_love_letters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102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2" name="111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3" name="112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4" name="113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5" name="114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6" name="115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7" name="116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9" name="118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0" name="119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1" name="120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3" name="122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5" name="124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6" name="125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7" name="126 Rectángulo redondeado"/>
          <p:cNvSpPr/>
          <p:nvPr/>
        </p:nvSpPr>
        <p:spPr>
          <a:xfrm>
            <a:off x="66849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8" name="127 Rectángulo redondeado"/>
          <p:cNvSpPr/>
          <p:nvPr/>
        </p:nvSpPr>
        <p:spPr>
          <a:xfrm>
            <a:off x="6875134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9" name="128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0" name="129 Rectángulo redondeado"/>
          <p:cNvSpPr/>
          <p:nvPr/>
        </p:nvSpPr>
        <p:spPr>
          <a:xfrm>
            <a:off x="6875134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6862040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2" name="131 Rectángulo redondeado"/>
          <p:cNvSpPr/>
          <p:nvPr/>
        </p:nvSpPr>
        <p:spPr>
          <a:xfrm>
            <a:off x="118103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3" name="132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4" name="133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6" name="13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944216" cy="805572"/>
          </a:xfrm>
          <a:prstGeom prst="rect">
            <a:avLst/>
          </a:prstGeom>
        </p:spPr>
      </p:pic>
      <p:sp>
        <p:nvSpPr>
          <p:cNvPr id="39" name="38 CuadroTexto"/>
          <p:cNvSpPr txBox="1"/>
          <p:nvPr/>
        </p:nvSpPr>
        <p:spPr>
          <a:xfrm>
            <a:off x="2190581" y="116632"/>
            <a:ext cx="645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ysClr val="windowText" lastClr="000000"/>
                </a:solidFill>
              </a:rPr>
              <a:t>Click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object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pronouns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to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complete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chart</a:t>
            </a:r>
            <a:endParaRPr lang="es-E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30805E-7 L 0.4948 -0.420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210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ackgrounds.picaboo.com/download/f0/01/f011e28b87754bb99e51cb3b017b8caf/lost_love_letters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102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2" name="111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3" name="112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4" name="113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5" name="114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6" name="115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7" name="116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9" name="118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0" name="119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1" name="120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3" name="122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5" name="124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6" name="125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7" name="126 Rectángulo redondeado"/>
          <p:cNvSpPr/>
          <p:nvPr/>
        </p:nvSpPr>
        <p:spPr>
          <a:xfrm>
            <a:off x="6862040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8" name="127 Rectángulo redondeado"/>
          <p:cNvSpPr/>
          <p:nvPr/>
        </p:nvSpPr>
        <p:spPr>
          <a:xfrm>
            <a:off x="6875134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9" name="128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0" name="129 Rectángulo redondeado"/>
          <p:cNvSpPr/>
          <p:nvPr/>
        </p:nvSpPr>
        <p:spPr>
          <a:xfrm>
            <a:off x="149932" y="494116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6862040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2" name="131 Rectángulo redondeado"/>
          <p:cNvSpPr/>
          <p:nvPr/>
        </p:nvSpPr>
        <p:spPr>
          <a:xfrm>
            <a:off x="118103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3" name="132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4" name="133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6" name="13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944216" cy="805572"/>
          </a:xfrm>
          <a:prstGeom prst="rect">
            <a:avLst/>
          </a:prstGeom>
        </p:spPr>
      </p:pic>
      <p:sp>
        <p:nvSpPr>
          <p:cNvPr id="39" name="38 CuadroTexto"/>
          <p:cNvSpPr txBox="1"/>
          <p:nvPr/>
        </p:nvSpPr>
        <p:spPr>
          <a:xfrm>
            <a:off x="2190581" y="116632"/>
            <a:ext cx="645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ysClr val="windowText" lastClr="000000"/>
                </a:solidFill>
              </a:rPr>
              <a:t>Click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object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pronouns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to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complete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chart</a:t>
            </a:r>
            <a:endParaRPr lang="es-E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0405E-6 L -0.24826 0.1958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97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ackgrounds.picaboo.com/download/f0/01/f011e28b87754bb99e51cb3b017b8caf/lost_love_letters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102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2" name="111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3" name="112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4" name="113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5" name="114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6" name="115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7" name="116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9" name="118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0" name="119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1" name="120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3" name="122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5" name="124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6" name="125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7" name="126 Rectángulo redondeado"/>
          <p:cNvSpPr/>
          <p:nvPr/>
        </p:nvSpPr>
        <p:spPr>
          <a:xfrm>
            <a:off x="6862040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8" name="127 Rectángulo redondeado"/>
          <p:cNvSpPr/>
          <p:nvPr/>
        </p:nvSpPr>
        <p:spPr>
          <a:xfrm>
            <a:off x="6875134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9" name="128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0" name="129 Rectángulo redondeado"/>
          <p:cNvSpPr/>
          <p:nvPr/>
        </p:nvSpPr>
        <p:spPr>
          <a:xfrm>
            <a:off x="149932" y="494116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6862040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2" name="131 Rectángulo redondeado"/>
          <p:cNvSpPr/>
          <p:nvPr/>
        </p:nvSpPr>
        <p:spPr>
          <a:xfrm>
            <a:off x="118103" y="260090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3" name="132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4" name="133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6" name="13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944216" cy="805572"/>
          </a:xfrm>
          <a:prstGeom prst="rect">
            <a:avLst/>
          </a:prstGeom>
        </p:spPr>
      </p:pic>
      <p:sp>
        <p:nvSpPr>
          <p:cNvPr id="38" name="37 CuadroTexto"/>
          <p:cNvSpPr txBox="1"/>
          <p:nvPr/>
        </p:nvSpPr>
        <p:spPr>
          <a:xfrm>
            <a:off x="2190581" y="116632"/>
            <a:ext cx="645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ysClr val="windowText" lastClr="000000"/>
                </a:solidFill>
              </a:rPr>
              <a:t>Click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object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pronouns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to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complete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chart</a:t>
            </a:r>
            <a:endParaRPr lang="es-E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7 L -0.25608 -0.206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03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ackgrounds.picaboo.com/download/f0/01/f011e28b87754bb99e51cb3b017b8caf/lost_love_letters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102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2" name="111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3" name="112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4" name="113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5" name="114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6" name="115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7" name="116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9" name="118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0" name="119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1" name="120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3" name="122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5" name="124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6" name="125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7" name="126 Rectángulo redondeado"/>
          <p:cNvSpPr/>
          <p:nvPr/>
        </p:nvSpPr>
        <p:spPr>
          <a:xfrm>
            <a:off x="118103" y="260090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8" name="127 Rectángulo redondeado"/>
          <p:cNvSpPr/>
          <p:nvPr/>
        </p:nvSpPr>
        <p:spPr>
          <a:xfrm>
            <a:off x="6875134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9" name="128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0" name="129 Rectángulo redondeado"/>
          <p:cNvSpPr/>
          <p:nvPr/>
        </p:nvSpPr>
        <p:spPr>
          <a:xfrm>
            <a:off x="149932" y="494116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6862040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2" name="131 Rectángulo redondeado"/>
          <p:cNvSpPr/>
          <p:nvPr/>
        </p:nvSpPr>
        <p:spPr>
          <a:xfrm>
            <a:off x="6875134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3" name="132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4" name="133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6" name="13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944216" cy="805572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2190581" y="116632"/>
            <a:ext cx="645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ysClr val="windowText" lastClr="000000"/>
                </a:solidFill>
              </a:rPr>
              <a:t>Click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object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pronouns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to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complete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chart</a:t>
            </a:r>
            <a:endParaRPr lang="es-E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08788E-7 L 0.48924 0.254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127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ackgrounds.picaboo.com/download/f0/01/f011e28b87754bb99e51cb3b017b8caf/lost_love_letters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102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2" name="111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3" name="112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4" name="113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5" name="114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6" name="115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7" name="116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9" name="118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0" name="119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1" name="120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3" name="122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5" name="124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6" name="125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7" name="126 Rectángulo redondeado"/>
          <p:cNvSpPr/>
          <p:nvPr/>
        </p:nvSpPr>
        <p:spPr>
          <a:xfrm>
            <a:off x="6862040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8" name="127 Rectángulo redondeado"/>
          <p:cNvSpPr/>
          <p:nvPr/>
        </p:nvSpPr>
        <p:spPr>
          <a:xfrm>
            <a:off x="147700" y="260090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9" name="128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0" name="129 Rectángulo redondeado"/>
          <p:cNvSpPr/>
          <p:nvPr/>
        </p:nvSpPr>
        <p:spPr>
          <a:xfrm>
            <a:off x="149932" y="494116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6862040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2" name="131 Rectángulo redondeado"/>
          <p:cNvSpPr/>
          <p:nvPr/>
        </p:nvSpPr>
        <p:spPr>
          <a:xfrm>
            <a:off x="6875134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3" name="132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4" name="133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6" name="13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944216" cy="805572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2190581" y="116632"/>
            <a:ext cx="645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ysClr val="windowText" lastClr="000000"/>
                </a:solidFill>
              </a:rPr>
              <a:t>Click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object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pronouns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to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complete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chart</a:t>
            </a:r>
            <a:endParaRPr lang="es-E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25608 0.17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ackgrounds.picaboo.com/download/f0/01/f011e28b87754bb99e51cb3b017b8caf/lost_love_letters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102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2" name="111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3" name="112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4" name="113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5" name="114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6" name="115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7" name="116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9" name="118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0" name="119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1" name="120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3" name="122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5" name="124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6" name="125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7" name="126 Rectángulo redondeado"/>
          <p:cNvSpPr/>
          <p:nvPr/>
        </p:nvSpPr>
        <p:spPr>
          <a:xfrm>
            <a:off x="6862040" y="384951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8" name="127 Rectángulo redondeado"/>
          <p:cNvSpPr/>
          <p:nvPr/>
        </p:nvSpPr>
        <p:spPr>
          <a:xfrm>
            <a:off x="147700" y="260090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9" name="128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0" name="129 Rectángulo redondeado"/>
          <p:cNvSpPr/>
          <p:nvPr/>
        </p:nvSpPr>
        <p:spPr>
          <a:xfrm>
            <a:off x="149932" y="494116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6862040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2" name="131 Rectángulo redondeado"/>
          <p:cNvSpPr/>
          <p:nvPr/>
        </p:nvSpPr>
        <p:spPr>
          <a:xfrm>
            <a:off x="6875134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3" name="132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4" name="133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6" name="13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1944216" cy="805572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2190581" y="116632"/>
            <a:ext cx="645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solidFill>
                  <a:sysClr val="windowText" lastClr="000000"/>
                </a:solidFill>
              </a:rPr>
              <a:t>Click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object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pronouns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to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complete </a:t>
            </a:r>
            <a:r>
              <a:rPr lang="es-ES_tradnl" sz="2000" b="1" dirty="0" err="1" smtClean="0">
                <a:solidFill>
                  <a:sysClr val="windowText" lastClr="000000"/>
                </a:solidFill>
              </a:rPr>
              <a:t>the</a:t>
            </a:r>
            <a:r>
              <a:rPr lang="es-ES_tradnl" sz="2000" b="1" dirty="0" smtClean="0">
                <a:solidFill>
                  <a:sysClr val="windowText" lastClr="000000"/>
                </a:solidFill>
              </a:rPr>
              <a:t> chart</a:t>
            </a:r>
            <a:endParaRPr lang="es-E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58E-6 L -0.25608 0.282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41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ackgrounds.picaboo.com/download/f0/01/f011e28b87754bb99e51cb3b017b8caf/lost_love_letters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110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2" name="111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3" name="112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4" name="113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5" name="114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6" name="115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7" name="116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19" name="118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0" name="119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1" name="120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3" name="122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5" name="124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6" name="125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7" name="126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8" name="127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9" name="128 Rectángulo redondeado"/>
          <p:cNvSpPr/>
          <p:nvPr/>
        </p:nvSpPr>
        <p:spPr>
          <a:xfrm>
            <a:off x="4572000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0" name="129 Rectángulo redondeado"/>
          <p:cNvSpPr/>
          <p:nvPr/>
        </p:nvSpPr>
        <p:spPr>
          <a:xfrm>
            <a:off x="4572000" y="2144402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4572000" y="285293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2" name="131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3" name="132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4" name="133 Rectángulo redondeado"/>
          <p:cNvSpPr/>
          <p:nvPr/>
        </p:nvSpPr>
        <p:spPr>
          <a:xfrm>
            <a:off x="4572000" y="504918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708920"/>
            <a:ext cx="2889724" cy="39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80" y="116632"/>
            <a:ext cx="6985439" cy="579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http://4.bp.blogspot.com/-kU6DbXy3FFY/ULrxIEP8w8I/AAAAAAAACMM/Mx6kYZWSpLg/s320/a-christmas-present-from-your-ho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4688" l="8438" r="9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" y="4671391"/>
            <a:ext cx="1979712" cy="1979713"/>
          </a:xfrm>
          <a:prstGeom prst="rect">
            <a:avLst/>
          </a:prstGeom>
          <a:noFill/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3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Abrir corchete"/>
          <p:cNvSpPr/>
          <p:nvPr/>
        </p:nvSpPr>
        <p:spPr>
          <a:xfrm>
            <a:off x="7505949" y="652499"/>
            <a:ext cx="1630428" cy="5008749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ovalada"/>
          <p:cNvSpPr/>
          <p:nvPr/>
        </p:nvSpPr>
        <p:spPr>
          <a:xfrm>
            <a:off x="2771800" y="731932"/>
            <a:ext cx="4320480" cy="1760964"/>
          </a:xfrm>
          <a:prstGeom prst="wedgeEllipseCallout">
            <a:avLst>
              <a:gd name="adj1" fmla="val -61740"/>
              <a:gd name="adj2" fmla="val 2616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/>
                </a:solidFill>
              </a:rPr>
              <a:t>Those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presents</a:t>
            </a:r>
            <a:r>
              <a:rPr lang="es-ES_tradnl" sz="2800" dirty="0" smtClean="0">
                <a:solidFill>
                  <a:schemeClr val="tx1"/>
                </a:solidFill>
              </a:rPr>
              <a:t> are </a:t>
            </a:r>
            <a:r>
              <a:rPr lang="es-ES_tradnl" sz="2800" dirty="0" err="1" smtClean="0">
                <a:solidFill>
                  <a:schemeClr val="tx1"/>
                </a:solidFill>
              </a:rPr>
              <a:t>for</a:t>
            </a:r>
            <a:r>
              <a:rPr lang="es-ES_tradnl" sz="2800" dirty="0" smtClean="0">
                <a:solidFill>
                  <a:schemeClr val="tx1"/>
                </a:solidFill>
              </a:rPr>
              <a:t> Tom and </a:t>
            </a:r>
            <a:r>
              <a:rPr lang="es-ES_tradnl" sz="2800" dirty="0" err="1" smtClean="0">
                <a:solidFill>
                  <a:schemeClr val="tx1"/>
                </a:solidFill>
              </a:rPr>
              <a:t>Jim</a:t>
            </a:r>
            <a:r>
              <a:rPr lang="es-ES_tradnl" sz="2800" dirty="0" smtClean="0">
                <a:solidFill>
                  <a:schemeClr val="tx1"/>
                </a:solidFill>
              </a:rPr>
              <a:t>. </a:t>
            </a:r>
            <a:r>
              <a:rPr lang="es-ES_tradnl" sz="2800" dirty="0" err="1" smtClean="0">
                <a:solidFill>
                  <a:schemeClr val="tx1"/>
                </a:solidFill>
              </a:rPr>
              <a:t>They’re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for</a:t>
            </a:r>
            <a:r>
              <a:rPr lang="es-ES_tradnl" sz="2800" dirty="0" smtClean="0">
                <a:solidFill>
                  <a:schemeClr val="tx1"/>
                </a:solidFill>
              </a:rPr>
              <a:t> ______</a:t>
            </a:r>
            <a:endParaRPr lang="es-E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7170" name="Picture 2" descr="http://www.colourbox.com/preview/4617132-374613-santa-kids-with-presen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42" l="0" r="97819">
                        <a14:foregroundMark x1="29283" y1="43750" x2="36449" y2="49583"/>
                        <a14:foregroundMark x1="52960" y1="41250" x2="52648" y2="44583"/>
                        <a14:foregroundMark x1="44548" y1="48750" x2="44548" y2="48750"/>
                        <a14:foregroundMark x1="40498" y1="47500" x2="41121" y2="50000"/>
                        <a14:foregroundMark x1="38318" y1="49167" x2="38006" y2="50833"/>
                        <a14:foregroundMark x1="63240" y1="45625" x2="62928" y2="47083"/>
                        <a14:foregroundMark x1="72274" y1="51667" x2="82866" y2="60833"/>
                        <a14:foregroundMark x1="85358" y1="60000" x2="85358" y2="60000"/>
                        <a14:backgroundMark x1="38941" y1="47917" x2="39252" y2="49583"/>
                        <a14:backgroundMark x1="38006" y1="47500" x2="38318" y2="47708"/>
                        <a14:backgroundMark x1="39252" y1="49583" x2="39252" y2="51458"/>
                        <a14:backgroundMark x1="55763" y1="66250" x2="56386" y2="68125"/>
                        <a14:backgroundMark x1="78816" y1="62083" x2="80062" y2="6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0" b="5298"/>
          <a:stretch/>
        </p:blipFill>
        <p:spPr bwMode="auto">
          <a:xfrm>
            <a:off x="3364182" y="2996952"/>
            <a:ext cx="3656090" cy="32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 flipH="1">
            <a:off x="582348" y="1239042"/>
            <a:ext cx="2693508" cy="52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7364406" y="2224075"/>
            <a:ext cx="194421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716493" y="2744924"/>
            <a:ext cx="1240042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62051" y="989562"/>
            <a:ext cx="154892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687326" y="3356992"/>
            <a:ext cx="129837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276492" y="158979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647926" y="4617132"/>
            <a:ext cx="135295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687326" y="3969060"/>
            <a:ext cx="1266547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424868" y="6444044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object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011E-7 L -0.27778 -0.078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-39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ovalada"/>
          <p:cNvSpPr/>
          <p:nvPr/>
        </p:nvSpPr>
        <p:spPr>
          <a:xfrm>
            <a:off x="3995936" y="836712"/>
            <a:ext cx="4392488" cy="2552091"/>
          </a:xfrm>
          <a:prstGeom prst="wedgeEllipseCallout">
            <a:avLst>
              <a:gd name="adj1" fmla="val -59019"/>
              <a:gd name="adj2" fmla="val 3408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 err="1" smtClean="0">
                <a:solidFill>
                  <a:schemeClr val="tx1"/>
                </a:solidFill>
              </a:rPr>
              <a:t>These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4400" dirty="0" err="1" smtClean="0">
                <a:solidFill>
                  <a:schemeClr val="tx1"/>
                </a:solidFill>
              </a:rPr>
              <a:t>presents</a:t>
            </a:r>
            <a:r>
              <a:rPr lang="es-ES_tradnl" sz="4400" dirty="0" smtClean="0">
                <a:solidFill>
                  <a:schemeClr val="tx1"/>
                </a:solidFill>
              </a:rPr>
              <a:t> are </a:t>
            </a:r>
            <a:r>
              <a:rPr lang="es-ES_tradnl" sz="4400" dirty="0" err="1" smtClean="0">
                <a:solidFill>
                  <a:schemeClr val="tx1"/>
                </a:solidFill>
              </a:rPr>
              <a:t>for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pitchFamily="2" charset="0"/>
              </a:rPr>
              <a:t>me</a:t>
            </a:r>
            <a:endParaRPr lang="es-E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2056" name="Picture 8" descr="http://www.steffeyspizza.com/sites/default/files/boy_presen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5" y="2348880"/>
            <a:ext cx="4639155" cy="40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Abrir corchete"/>
          <p:cNvSpPr/>
          <p:nvPr/>
        </p:nvSpPr>
        <p:spPr>
          <a:xfrm>
            <a:off x="7505949" y="652499"/>
            <a:ext cx="1630428" cy="5008749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ovalada"/>
          <p:cNvSpPr/>
          <p:nvPr/>
        </p:nvSpPr>
        <p:spPr>
          <a:xfrm>
            <a:off x="3563888" y="1031354"/>
            <a:ext cx="3456384" cy="1760964"/>
          </a:xfrm>
          <a:prstGeom prst="wedgeEllipseCallout">
            <a:avLst>
              <a:gd name="adj1" fmla="val -46239"/>
              <a:gd name="adj2" fmla="val 832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</a:rPr>
              <a:t>Oh, yes. </a:t>
            </a:r>
            <a:r>
              <a:rPr lang="es-ES_tradnl" sz="2800" dirty="0" err="1" smtClean="0">
                <a:solidFill>
                  <a:schemeClr val="tx1"/>
                </a:solidFill>
              </a:rPr>
              <a:t>These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presents</a:t>
            </a:r>
            <a:r>
              <a:rPr lang="es-ES_tradnl" sz="2800" dirty="0" smtClean="0">
                <a:solidFill>
                  <a:schemeClr val="tx1"/>
                </a:solidFill>
              </a:rPr>
              <a:t> are </a:t>
            </a:r>
            <a:r>
              <a:rPr lang="es-ES_tradnl" sz="2800" dirty="0" err="1" smtClean="0">
                <a:solidFill>
                  <a:schemeClr val="tx1"/>
                </a:solidFill>
              </a:rPr>
              <a:t>for</a:t>
            </a:r>
            <a:r>
              <a:rPr lang="es-ES_tradnl" sz="2800" dirty="0" smtClean="0">
                <a:solidFill>
                  <a:schemeClr val="tx1"/>
                </a:solidFill>
              </a:rPr>
              <a:t> ______</a:t>
            </a:r>
            <a:endParaRPr lang="es-E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7170" name="Picture 2" descr="http://www.colourbox.com/preview/4617132-374613-santa-kids-with-presen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42" l="0" r="97819">
                        <a14:foregroundMark x1="29283" y1="43750" x2="36449" y2="49583"/>
                        <a14:foregroundMark x1="52960" y1="41250" x2="52648" y2="44583"/>
                        <a14:foregroundMark x1="44548" y1="48750" x2="44548" y2="48750"/>
                        <a14:foregroundMark x1="40498" y1="47500" x2="41121" y2="50000"/>
                        <a14:foregroundMark x1="38318" y1="49167" x2="38006" y2="50833"/>
                        <a14:foregroundMark x1="63240" y1="45625" x2="62928" y2="47083"/>
                        <a14:foregroundMark x1="72274" y1="51667" x2="82866" y2="60833"/>
                        <a14:foregroundMark x1="85358" y1="60000" x2="85358" y2="60000"/>
                        <a14:backgroundMark x1="38941" y1="47917" x2="39252" y2="49583"/>
                        <a14:backgroundMark x1="38006" y1="47500" x2="38318" y2="47708"/>
                        <a14:backgroundMark x1="39252" y1="49583" x2="39252" y2="51458"/>
                        <a14:backgroundMark x1="55763" y1="66250" x2="56386" y2="68125"/>
                        <a14:backgroundMark x1="78816" y1="62083" x2="80062" y2="6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0" b="5298"/>
          <a:stretch/>
        </p:blipFill>
        <p:spPr bwMode="auto">
          <a:xfrm>
            <a:off x="755576" y="2666959"/>
            <a:ext cx="4104456" cy="369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7574752" y="2752717"/>
            <a:ext cx="149930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62051" y="989562"/>
            <a:ext cx="154892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687326" y="3356992"/>
            <a:ext cx="129837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276492" y="158979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647926" y="4617132"/>
            <a:ext cx="135295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687326" y="3969060"/>
            <a:ext cx="1266547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7430951" y="2204864"/>
            <a:ext cx="1811125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7" name="1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1424868" y="6444044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object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42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17391E-6 L -0.30781 -0.114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-5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Abrir corchete"/>
          <p:cNvSpPr/>
          <p:nvPr/>
        </p:nvSpPr>
        <p:spPr>
          <a:xfrm>
            <a:off x="7505949" y="652499"/>
            <a:ext cx="1630428" cy="5008749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ovalada"/>
          <p:cNvSpPr/>
          <p:nvPr/>
        </p:nvSpPr>
        <p:spPr>
          <a:xfrm>
            <a:off x="3635896" y="833635"/>
            <a:ext cx="2880320" cy="2091309"/>
          </a:xfrm>
          <a:prstGeom prst="wedgeEllipseCallout">
            <a:avLst>
              <a:gd name="adj1" fmla="val -64274"/>
              <a:gd name="adj2" fmla="val 567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I </a:t>
            </a:r>
            <a:r>
              <a:rPr lang="es-ES_tradnl" sz="3200" dirty="0" err="1" smtClean="0">
                <a:solidFill>
                  <a:schemeClr val="tx1"/>
                </a:solidFill>
              </a:rPr>
              <a:t>bring</a:t>
            </a:r>
            <a:r>
              <a:rPr lang="es-ES_tradnl" sz="3200" dirty="0" smtClean="0">
                <a:solidFill>
                  <a:schemeClr val="tx1"/>
                </a:solidFill>
              </a:rPr>
              <a:t> a </a:t>
            </a:r>
            <a:r>
              <a:rPr lang="es-ES_tradnl" sz="3200" dirty="0" err="1" smtClean="0">
                <a:solidFill>
                  <a:schemeClr val="tx1"/>
                </a:solidFill>
              </a:rPr>
              <a:t>present</a:t>
            </a:r>
            <a:r>
              <a:rPr lang="es-ES_tradnl" sz="3200" dirty="0" smtClean="0">
                <a:solidFill>
                  <a:schemeClr val="tx1"/>
                </a:solidFill>
              </a:rPr>
              <a:t>  </a:t>
            </a:r>
            <a:r>
              <a:rPr lang="es-ES_tradnl" sz="3200" dirty="0" err="1" smtClean="0">
                <a:solidFill>
                  <a:schemeClr val="tx1"/>
                </a:solidFill>
              </a:rPr>
              <a:t>for</a:t>
            </a:r>
            <a:r>
              <a:rPr lang="es-ES_tradnl" sz="3200" dirty="0" smtClean="0">
                <a:solidFill>
                  <a:schemeClr val="tx1"/>
                </a:solidFill>
              </a:rPr>
              <a:t> ______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534556" y="908720"/>
            <a:ext cx="149930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05940" y="2744924"/>
            <a:ext cx="154892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647130" y="3356992"/>
            <a:ext cx="129837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236296" y="158979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607730" y="4617132"/>
            <a:ext cx="135295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647130" y="3969060"/>
            <a:ext cx="1266547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7390755" y="2204864"/>
            <a:ext cx="1811125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899592" y="1116359"/>
            <a:ext cx="3689639" cy="5691089"/>
            <a:chOff x="1242400" y="1116359"/>
            <a:chExt cx="3689639" cy="5691089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217" l="0" r="98974">
                          <a14:foregroundMark x1="37949" y1="89034" x2="40513" y2="94256"/>
                          <a14:foregroundMark x1="69231" y1="75979" x2="75385" y2="81201"/>
                          <a14:foregroundMark x1="63590" y1="4961" x2="67179" y2="4961"/>
                          <a14:backgroundMark x1="68718" y1="7050" x2="68718" y2="7050"/>
                          <a14:backgroundMark x1="65128" y1="4961" x2="65128" y2="4961"/>
                          <a14:backgroundMark x1="62564" y1="4439" x2="62051" y2="4439"/>
                          <a14:backgroundMark x1="70256" y1="9138" x2="70256" y2="9138"/>
                          <a14:backgroundMark x1="67179" y1="4700" x2="67179" y2="4700"/>
                          <a14:backgroundMark x1="74359" y1="30026" x2="80000" y2="4543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400" y="1116359"/>
              <a:ext cx="2897552" cy="5691089"/>
            </a:xfrm>
            <a:prstGeom prst="rect">
              <a:avLst/>
            </a:prstGeom>
          </p:spPr>
        </p:pic>
        <p:pic>
          <p:nvPicPr>
            <p:cNvPr id="19" name="Picture 2" descr="http://4.bp.blogspot.com/-kU6DbXy3FFY/ULrxIEP8w8I/AAAAAAAACMM/Mx6kYZWSpLg/s320/a-christmas-present-from-your-ho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0" b="94688" l="8438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0968"/>
              <a:ext cx="2376263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1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1424868" y="6444044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object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337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036E-7 L -0.32708 0.154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77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Abrir corchete"/>
          <p:cNvSpPr/>
          <p:nvPr/>
        </p:nvSpPr>
        <p:spPr>
          <a:xfrm>
            <a:off x="7505949" y="652499"/>
            <a:ext cx="1630428" cy="5008749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ovalada"/>
          <p:cNvSpPr/>
          <p:nvPr/>
        </p:nvSpPr>
        <p:spPr>
          <a:xfrm>
            <a:off x="3059832" y="731932"/>
            <a:ext cx="3672408" cy="1760964"/>
          </a:xfrm>
          <a:prstGeom prst="wedgeEllipseCallout">
            <a:avLst>
              <a:gd name="adj1" fmla="val -61740"/>
              <a:gd name="adj2" fmla="val 2616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/>
                </a:solidFill>
              </a:rPr>
              <a:t>That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present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is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for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Beth</a:t>
            </a:r>
            <a:r>
              <a:rPr lang="es-ES_tradnl" sz="28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S_tradnl" sz="2800" dirty="0" err="1" smtClean="0">
                <a:solidFill>
                  <a:schemeClr val="tx1"/>
                </a:solidFill>
              </a:rPr>
              <a:t>It´s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for</a:t>
            </a:r>
            <a:r>
              <a:rPr lang="es-ES_tradnl" sz="2800" dirty="0" smtClean="0">
                <a:solidFill>
                  <a:schemeClr val="tx1"/>
                </a:solidFill>
              </a:rPr>
              <a:t> ______</a:t>
            </a:r>
            <a:endParaRPr lang="es-E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8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 flipH="1">
            <a:off x="832298" y="1268760"/>
            <a:ext cx="2587574" cy="50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7308304" y="1628800"/>
            <a:ext cx="194421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660391" y="2744924"/>
            <a:ext cx="1240042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05949" y="989562"/>
            <a:ext cx="154892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631224" y="3356992"/>
            <a:ext cx="129837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436752" y="2204864"/>
            <a:ext cx="174376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591824" y="4617132"/>
            <a:ext cx="135295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631224" y="3969060"/>
            <a:ext cx="1266547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 descr="http://p2.trrsf.com.br/image/fget/cs/750/1000/125/0/348/464/img.terra.com.br/i/2012/10/02/2579146-2481-re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76" l="0" r="100000">
                        <a14:backgroundMark x1="50000" y1="27155" x2="50000" y2="27155"/>
                        <a14:backgroundMark x1="50287" y1="28233" x2="51437" y2="29741"/>
                        <a14:backgroundMark x1="75287" y1="20905" x2="75287" y2="20905"/>
                        <a14:backgroundMark x1="28448" y1="61853" x2="28448" y2="61853"/>
                        <a14:backgroundMark x1="84195" y1="70905" x2="84195" y2="7090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13" b="7445"/>
          <a:stretch/>
        </p:blipFill>
        <p:spPr bwMode="auto">
          <a:xfrm>
            <a:off x="3627789" y="2996952"/>
            <a:ext cx="2744411" cy="32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424868" y="6444044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object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54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9362E-6 L -0.31893 0.00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3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Abrir corchete"/>
          <p:cNvSpPr/>
          <p:nvPr/>
        </p:nvSpPr>
        <p:spPr>
          <a:xfrm>
            <a:off x="7505949" y="652499"/>
            <a:ext cx="1630428" cy="5008749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ovalada"/>
          <p:cNvSpPr/>
          <p:nvPr/>
        </p:nvSpPr>
        <p:spPr>
          <a:xfrm>
            <a:off x="3059832" y="731932"/>
            <a:ext cx="3672408" cy="1760964"/>
          </a:xfrm>
          <a:prstGeom prst="wedgeEllipseCallout">
            <a:avLst>
              <a:gd name="adj1" fmla="val -61740"/>
              <a:gd name="adj2" fmla="val 2616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/>
                </a:solidFill>
              </a:rPr>
              <a:t>That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present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is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for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Cory</a:t>
            </a:r>
            <a:r>
              <a:rPr lang="es-ES_tradnl" sz="28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S_tradnl" sz="2800" dirty="0" err="1" smtClean="0">
                <a:solidFill>
                  <a:schemeClr val="tx1"/>
                </a:solidFill>
              </a:rPr>
              <a:t>It´s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for</a:t>
            </a:r>
            <a:r>
              <a:rPr lang="es-ES_tradnl" sz="2800" dirty="0" smtClean="0">
                <a:solidFill>
                  <a:schemeClr val="tx1"/>
                </a:solidFill>
              </a:rPr>
              <a:t> ______</a:t>
            </a:r>
            <a:endParaRPr lang="es-E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8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 flipH="1">
            <a:off x="813811" y="1157742"/>
            <a:ext cx="2678069" cy="52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7596336" y="4617132"/>
            <a:ext cx="1424592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660391" y="2744924"/>
            <a:ext cx="1240042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05949" y="989562"/>
            <a:ext cx="154892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631224" y="3356992"/>
            <a:ext cx="129837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436752" y="2204864"/>
            <a:ext cx="174376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644685" y="1592796"/>
            <a:ext cx="135295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631224" y="3969060"/>
            <a:ext cx="1266547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2" descr="http://us.123rf.com/400wm/400/400/lisafx/lisafx0609/lisafx060900029/545829-un-adorable-perro-yorkshire-terrier-con-un-regalo-de-navidad-envueltos-brillantement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37" b="100000" l="0" r="95500">
                        <a14:backgroundMark x1="24250" y1="27660" x2="24250" y2="27660"/>
                        <a14:backgroundMark x1="40250" y1="33688" x2="40250" y2="33688"/>
                        <a14:backgroundMark x1="52250" y1="34397" x2="52250" y2="34397"/>
                        <a14:backgroundMark x1="51000" y1="70213" x2="48000" y2="82624"/>
                        <a14:backgroundMark x1="51250" y1="67730" x2="51250" y2="6773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09" y="3645024"/>
            <a:ext cx="3040315" cy="214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424868" y="6444044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object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649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028E-8 L -0.32969 -0.4273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213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Abrir corchete"/>
          <p:cNvSpPr/>
          <p:nvPr/>
        </p:nvSpPr>
        <p:spPr>
          <a:xfrm>
            <a:off x="7505949" y="652499"/>
            <a:ext cx="1630428" cy="5008749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ovalada"/>
          <p:cNvSpPr/>
          <p:nvPr/>
        </p:nvSpPr>
        <p:spPr>
          <a:xfrm>
            <a:off x="3059832" y="731932"/>
            <a:ext cx="3672408" cy="1760964"/>
          </a:xfrm>
          <a:prstGeom prst="wedgeEllipseCallout">
            <a:avLst>
              <a:gd name="adj1" fmla="val -61740"/>
              <a:gd name="adj2" fmla="val 2616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/>
                </a:solidFill>
              </a:rPr>
              <a:t>That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present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is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for</a:t>
            </a:r>
            <a:r>
              <a:rPr lang="es-ES_tradnl" sz="2800" dirty="0" smtClean="0">
                <a:solidFill>
                  <a:schemeClr val="tx1"/>
                </a:solidFill>
              </a:rPr>
              <a:t> Tom. </a:t>
            </a:r>
          </a:p>
          <a:p>
            <a:pPr algn="ctr"/>
            <a:r>
              <a:rPr lang="es-ES_tradnl" sz="2800" dirty="0" err="1" smtClean="0">
                <a:solidFill>
                  <a:schemeClr val="tx1"/>
                </a:solidFill>
              </a:rPr>
              <a:t>It´s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for</a:t>
            </a:r>
            <a:r>
              <a:rPr lang="es-ES_tradnl" sz="2800" dirty="0" smtClean="0">
                <a:solidFill>
                  <a:schemeClr val="tx1"/>
                </a:solidFill>
              </a:rPr>
              <a:t> ______</a:t>
            </a:r>
            <a:endParaRPr lang="es-E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8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 flipH="1">
            <a:off x="741803" y="1157742"/>
            <a:ext cx="2678069" cy="52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7608867" y="3356992"/>
            <a:ext cx="1424592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660391" y="2744924"/>
            <a:ext cx="1240042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05949" y="989562"/>
            <a:ext cx="154892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644685" y="4617132"/>
            <a:ext cx="129837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436752" y="2204864"/>
            <a:ext cx="174376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644685" y="1592796"/>
            <a:ext cx="135295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631224" y="3969060"/>
            <a:ext cx="1266547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6" descr="http://us.123rf.com/400wm/400/400/lovleah/lovleah0511/lovleah051100222/269773-sitting-cross-legged-boy-in-blue-jeans-and-t-shirt-holding-a-red-wrapped-gift-with-a-gold-b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8333" l="0" r="100000">
                        <a14:backgroundMark x1="68841" y1="27833" x2="68841" y2="27833"/>
                        <a14:backgroundMark x1="20894" y1="87083" x2="20894" y2="87083"/>
                        <a14:backgroundMark x1="69203" y1="29750" x2="69203" y2="29750"/>
                        <a14:backgroundMark x1="69203" y1="26583" x2="69203" y2="297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52303"/>
            <a:ext cx="2156860" cy="31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424868" y="6444044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object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240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6503E-6 L -0.32327 -0.243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-121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Abrir corchete"/>
          <p:cNvSpPr/>
          <p:nvPr/>
        </p:nvSpPr>
        <p:spPr>
          <a:xfrm>
            <a:off x="7505949" y="652499"/>
            <a:ext cx="1630428" cy="5008749"/>
          </a:xfrm>
          <a:prstGeom prst="leftBracket">
            <a:avLst>
              <a:gd name="adj" fmla="val 20493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accent6">
                <a:lumMod val="5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ovalada"/>
          <p:cNvSpPr/>
          <p:nvPr/>
        </p:nvSpPr>
        <p:spPr>
          <a:xfrm>
            <a:off x="3059832" y="947956"/>
            <a:ext cx="3672408" cy="1760964"/>
          </a:xfrm>
          <a:prstGeom prst="wedgeEllipseCallout">
            <a:avLst>
              <a:gd name="adj1" fmla="val -56129"/>
              <a:gd name="adj2" fmla="val 8905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</a:rPr>
              <a:t>Yes, </a:t>
            </a:r>
            <a:r>
              <a:rPr lang="es-ES_tradnl" sz="2800" dirty="0" err="1" smtClean="0">
                <a:solidFill>
                  <a:schemeClr val="tx1"/>
                </a:solidFill>
              </a:rPr>
              <a:t>this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present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is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for</a:t>
            </a:r>
            <a:r>
              <a:rPr lang="es-ES_tradnl" sz="2800" dirty="0" smtClean="0">
                <a:solidFill>
                  <a:schemeClr val="tx1"/>
                </a:solidFill>
              </a:rPr>
              <a:t> ______</a:t>
            </a:r>
            <a:endParaRPr lang="es-E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568116" y="3969060"/>
            <a:ext cx="1424592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me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660391" y="2744924"/>
            <a:ext cx="1240042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us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505949" y="989562"/>
            <a:ext cx="154892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644685" y="4617132"/>
            <a:ext cx="129837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7436752" y="2204864"/>
            <a:ext cx="1743760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644685" y="1592796"/>
            <a:ext cx="1352956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631224" y="3392996"/>
            <a:ext cx="1266547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him</a:t>
            </a:r>
            <a:endParaRPr lang="es-ES" sz="1400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pic>
        <p:nvPicPr>
          <p:cNvPr id="17" name="Picture 6" descr="http://us.123rf.com/400wm/400/400/lovleah/lovleah0511/lovleah051100222/269773-sitting-cross-legged-boy-in-blue-jeans-and-t-shirt-holding-a-red-wrapped-gift-with-a-gold-b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8333" l="0" r="100000">
                        <a14:backgroundMark x1="68841" y1="27833" x2="68841" y2="27833"/>
                        <a14:backgroundMark x1="20894" y1="87083" x2="20894" y2="87083"/>
                        <a14:backgroundMark x1="69203" y1="29750" x2="69203" y2="29750"/>
                        <a14:backgroundMark x1="69203" y1="26583" x2="69203" y2="297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1" y="2294053"/>
            <a:ext cx="2808312" cy="40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424868" y="6444044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object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sentences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050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022E-6 L -0.32674 -0.333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166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ovalada"/>
          <p:cNvSpPr/>
          <p:nvPr/>
        </p:nvSpPr>
        <p:spPr>
          <a:xfrm>
            <a:off x="4427984" y="836712"/>
            <a:ext cx="4176463" cy="2808312"/>
          </a:xfrm>
          <a:prstGeom prst="wedgeEllipseCallout">
            <a:avLst>
              <a:gd name="adj1" fmla="val -72998"/>
              <a:gd name="adj2" fmla="val 2244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dirty="0" err="1" smtClean="0">
                <a:solidFill>
                  <a:schemeClr val="tx1"/>
                </a:solidFill>
              </a:rPr>
              <a:t>This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present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is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for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pitchFamily="2" charset="0"/>
              </a:rPr>
              <a:t>you</a:t>
            </a:r>
            <a:endParaRPr lang="es-E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242400" y="1116359"/>
            <a:ext cx="3689639" cy="5691089"/>
            <a:chOff x="1242400" y="1116359"/>
            <a:chExt cx="3689639" cy="5691089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7" l="0" r="98974">
                          <a14:foregroundMark x1="37949" y1="89034" x2="40513" y2="94256"/>
                          <a14:foregroundMark x1="69231" y1="75979" x2="75385" y2="81201"/>
                          <a14:foregroundMark x1="63590" y1="4961" x2="67179" y2="4961"/>
                          <a14:backgroundMark x1="68718" y1="7050" x2="68718" y2="7050"/>
                          <a14:backgroundMark x1="65128" y1="4961" x2="65128" y2="4961"/>
                          <a14:backgroundMark x1="62564" y1="4439" x2="62051" y2="4439"/>
                          <a14:backgroundMark x1="70256" y1="9138" x2="70256" y2="9138"/>
                          <a14:backgroundMark x1="67179" y1="4700" x2="67179" y2="4700"/>
                          <a14:backgroundMark x1="74359" y1="30026" x2="80000" y2="4543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400" y="1116359"/>
              <a:ext cx="2897552" cy="5691089"/>
            </a:xfrm>
            <a:prstGeom prst="rect">
              <a:avLst/>
            </a:prstGeom>
          </p:spPr>
        </p:pic>
        <p:pic>
          <p:nvPicPr>
            <p:cNvPr id="9" name="Picture 2" descr="http://4.bp.blogspot.com/-kU6DbXy3FFY/ULrxIEP8w8I/AAAAAAAACMM/Mx6kYZWSpLg/s320/a-christmas-present-from-your-ho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00" b="94688" l="8438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140968"/>
              <a:ext cx="2376263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4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s.123rf.com/400wm/400/400/lovleah/lovleah0511/lovleah051100222/269773-sitting-cross-legged-boy-in-blue-jeans-and-t-shirt-holding-a-red-wrapped-gift-with-a-gold-b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8333" l="0" r="100000">
                        <a14:backgroundMark x1="68841" y1="27833" x2="68841" y2="27833"/>
                        <a14:backgroundMark x1="20894" y1="87083" x2="20894" y2="87083"/>
                        <a14:backgroundMark x1="69203" y1="29750" x2="69203" y2="29750"/>
                        <a14:backgroundMark x1="69203" y1="26583" x2="69203" y2="297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2466502" cy="35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275857" y="692696"/>
            <a:ext cx="3744416" cy="2664296"/>
          </a:xfrm>
          <a:prstGeom prst="wedgeEllipseCallout">
            <a:avLst>
              <a:gd name="adj1" fmla="val -73767"/>
              <a:gd name="adj2" fmla="val -30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 err="1" smtClean="0">
                <a:solidFill>
                  <a:schemeClr val="tx1"/>
                </a:solidFill>
              </a:rPr>
              <a:t>That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4400" dirty="0" err="1" smtClean="0">
                <a:solidFill>
                  <a:schemeClr val="tx1"/>
                </a:solidFill>
              </a:rPr>
              <a:t>present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4400" dirty="0" err="1" smtClean="0">
                <a:solidFill>
                  <a:schemeClr val="tx1"/>
                </a:solidFill>
              </a:rPr>
              <a:t>is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4400" dirty="0" err="1" smtClean="0">
                <a:solidFill>
                  <a:schemeClr val="tx1"/>
                </a:solidFill>
              </a:rPr>
              <a:t>for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5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pitchFamily="2" charset="0"/>
              </a:rPr>
              <a:t>him</a:t>
            </a:r>
            <a:endParaRPr lang="es-E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6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 flipH="1">
            <a:off x="611560" y="1116359"/>
            <a:ext cx="2808312" cy="55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2.trrsf.com.br/image/fget/cs/750/1000/125/0/348/464/img.terra.com.br/i/2012/10/02/2579146-2481-r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76" l="0" r="100000">
                        <a14:backgroundMark x1="50000" y1="27155" x2="50000" y2="27155"/>
                        <a14:backgroundMark x1="50287" y1="28233" x2="51437" y2="29741"/>
                        <a14:backgroundMark x1="75287" y1="20905" x2="75287" y2="20905"/>
                        <a14:backgroundMark x1="28448" y1="61853" x2="28448" y2="61853"/>
                        <a14:backgroundMark x1="84195" y1="70905" x2="84195" y2="7090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13" b="7445"/>
          <a:stretch/>
        </p:blipFill>
        <p:spPr bwMode="auto">
          <a:xfrm flipH="1">
            <a:off x="1116330" y="2996952"/>
            <a:ext cx="3030474" cy="34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195737" y="764704"/>
            <a:ext cx="4176463" cy="2808312"/>
          </a:xfrm>
          <a:prstGeom prst="wedgeEllipseCallout">
            <a:avLst>
              <a:gd name="adj1" fmla="val 62015"/>
              <a:gd name="adj2" fmla="val -1056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dirty="0" err="1" smtClean="0">
                <a:solidFill>
                  <a:schemeClr val="tx1"/>
                </a:solidFill>
              </a:rPr>
              <a:t>That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present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is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for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60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pitchFamily="2" charset="0"/>
              </a:rPr>
              <a:t>her</a:t>
            </a:r>
            <a:endParaRPr lang="es-ES" sz="6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6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>
            <a:off x="5940152" y="1113159"/>
            <a:ext cx="2664296" cy="55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ovalada"/>
          <p:cNvSpPr/>
          <p:nvPr/>
        </p:nvSpPr>
        <p:spPr>
          <a:xfrm>
            <a:off x="3736379" y="836712"/>
            <a:ext cx="4176463" cy="2808312"/>
          </a:xfrm>
          <a:prstGeom prst="wedgeEllipseCallout">
            <a:avLst>
              <a:gd name="adj1" fmla="val -80409"/>
              <a:gd name="adj2" fmla="val -579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dirty="0" err="1" smtClean="0">
                <a:solidFill>
                  <a:schemeClr val="tx1"/>
                </a:solidFill>
              </a:rPr>
              <a:t>That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present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is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for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pitchFamily="2" charset="0"/>
              </a:rPr>
              <a:t>it</a:t>
            </a:r>
            <a:endParaRPr lang="es-ES" sz="6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6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 flipH="1">
            <a:off x="611560" y="1116359"/>
            <a:ext cx="2808312" cy="55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us.123rf.com/400wm/400/400/lisafx/lisafx0609/lisafx060900029/545829-un-adorable-perro-yorkshire-terrier-con-un-regalo-de-navidad-envueltos-brillantement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7" b="100000" l="0" r="95500">
                        <a14:backgroundMark x1="24250" y1="27660" x2="24250" y2="27660"/>
                        <a14:backgroundMark x1="40250" y1="33688" x2="40250" y2="33688"/>
                        <a14:backgroundMark x1="52250" y1="34397" x2="52250" y2="34397"/>
                        <a14:backgroundMark x1="51000" y1="70213" x2="48000" y2="82624"/>
                        <a14:backgroundMark x1="51250" y1="67730" x2="51250" y2="6773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136415" cy="29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ovalada"/>
          <p:cNvSpPr/>
          <p:nvPr/>
        </p:nvSpPr>
        <p:spPr>
          <a:xfrm>
            <a:off x="3779912" y="803940"/>
            <a:ext cx="4608512" cy="2625060"/>
          </a:xfrm>
          <a:prstGeom prst="wedgeEllipseCallout">
            <a:avLst>
              <a:gd name="adj1" fmla="val -50829"/>
              <a:gd name="adj2" fmla="val 312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dirty="0" err="1" smtClean="0">
                <a:solidFill>
                  <a:schemeClr val="tx1"/>
                </a:solidFill>
              </a:rPr>
              <a:t>This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present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is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4800" dirty="0" err="1" smtClean="0">
                <a:solidFill>
                  <a:schemeClr val="tx1"/>
                </a:solidFill>
              </a:rPr>
              <a:t>for</a:t>
            </a: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60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pitchFamily="2" charset="0"/>
              </a:rPr>
              <a:t>us</a:t>
            </a:r>
            <a:endParaRPr lang="es-ES" sz="60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0" l="0" r="99169">
                        <a14:foregroundMark x1="12465" y1="15000" x2="13019" y2="52500"/>
                        <a14:foregroundMark x1="9972" y1="27750" x2="10249" y2="54000"/>
                        <a14:foregroundMark x1="14127" y1="34750" x2="19945" y2="39000"/>
                        <a14:foregroundMark x1="16620" y1="26750" x2="24377" y2="35000"/>
                        <a14:foregroundMark x1="26593" y1="35250" x2="25208" y2="37750"/>
                        <a14:foregroundMark x1="25762" y1="33250" x2="25762" y2="33500"/>
                        <a14:foregroundMark x1="6925" y1="36250" x2="8864" y2="43500"/>
                        <a14:foregroundMark x1="9141" y1="26500" x2="6925" y2="33500"/>
                        <a14:foregroundMark x1="8033" y1="26000" x2="6371" y2="30500"/>
                        <a14:foregroundMark x1="6094" y1="31500" x2="6094" y2="33500"/>
                        <a14:foregroundMark x1="9418" y1="25000" x2="8033" y2="25750"/>
                        <a14:foregroundMark x1="7479" y1="26250" x2="7479" y2="26500"/>
                        <a14:foregroundMark x1="6925" y1="27500" x2="6925" y2="27500"/>
                        <a14:foregroundMark x1="6648" y1="29000" x2="6648" y2="29000"/>
                        <a14:foregroundMark x1="6094" y1="30000" x2="6094" y2="30000"/>
                        <a14:foregroundMark x1="6371" y1="34750" x2="6371" y2="34750"/>
                        <a14:foregroundMark x1="18283" y1="27250" x2="21884" y2="30500"/>
                        <a14:foregroundMark x1="13573" y1="87000" x2="13850" y2="91750"/>
                        <a14:foregroundMark x1="26316" y1="91250" x2="37673" y2="89000"/>
                        <a14:foregroundMark x1="86427" y1="74000" x2="90305" y2="77250"/>
                        <a14:foregroundMark x1="79501" y1="87500" x2="77562" y2="94000"/>
                        <a14:foregroundMark x1="59003" y1="6250" x2="59003" y2="6250"/>
                        <a14:foregroundMark x1="51247" y1="6250" x2="51247" y2="6250"/>
                        <a14:foregroundMark x1="65374" y1="21750" x2="62604" y2="28750"/>
                        <a14:foregroundMark x1="48199" y1="19250" x2="47091" y2="27000"/>
                        <a14:backgroundMark x1="23269" y1="38500" x2="25208" y2="39000"/>
                        <a14:backgroundMark x1="44598" y1="29500" x2="46537" y2="31500"/>
                        <a14:backgroundMark x1="67590" y1="83500" x2="65374" y2="8525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826" y="1988840"/>
            <a:ext cx="4029206" cy="44644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ovalada"/>
          <p:cNvSpPr/>
          <p:nvPr/>
        </p:nvSpPr>
        <p:spPr>
          <a:xfrm>
            <a:off x="3059832" y="692696"/>
            <a:ext cx="5184575" cy="2160240"/>
          </a:xfrm>
          <a:prstGeom prst="wedgeEllipseCallout">
            <a:avLst>
              <a:gd name="adj1" fmla="val -61734"/>
              <a:gd name="adj2" fmla="val 210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 err="1" smtClean="0">
                <a:solidFill>
                  <a:schemeClr val="tx1"/>
                </a:solidFill>
              </a:rPr>
              <a:t>These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4400" dirty="0" err="1" smtClean="0">
                <a:solidFill>
                  <a:schemeClr val="tx1"/>
                </a:solidFill>
              </a:rPr>
              <a:t>presents</a:t>
            </a:r>
            <a:r>
              <a:rPr lang="es-ES_tradnl" sz="4400" dirty="0" smtClean="0">
                <a:solidFill>
                  <a:schemeClr val="tx1"/>
                </a:solidFill>
              </a:rPr>
              <a:t> are </a:t>
            </a:r>
            <a:r>
              <a:rPr lang="es-ES_tradnl" sz="4400" dirty="0" err="1" smtClean="0">
                <a:solidFill>
                  <a:schemeClr val="tx1"/>
                </a:solidFill>
              </a:rPr>
              <a:t>for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pitchFamily="2" charset="0"/>
              </a:rPr>
              <a:t>you</a:t>
            </a:r>
            <a:endParaRPr lang="es-E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5122" name="Picture 2" descr="http://us.123rf.com/400wm/400/400/ljupco/ljupco1108/ljupco110800057/10354285-voller-lange-portrat-des-mannerfussbodens-geben-ein-geschenk-seiner-aufgeregt-freundin-isolated-on-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1" b="96649" l="2500" r="94000">
                        <a14:foregroundMark x1="14500" y1="83763" x2="18250" y2="86082"/>
                        <a14:foregroundMark x1="30250" y1="86340" x2="33000" y2="88660"/>
                        <a14:foregroundMark x1="26250" y1="89691" x2="34500" y2="90722"/>
                        <a14:backgroundMark x1="22500" y1="83505" x2="22750" y2="85052"/>
                        <a14:backgroundMark x1="39500" y1="38402" x2="41000" y2="389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8" t="6405" r="36866" b="5159"/>
          <a:stretch/>
        </p:blipFill>
        <p:spPr bwMode="auto">
          <a:xfrm>
            <a:off x="755576" y="1412776"/>
            <a:ext cx="3255619" cy="514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teve-n-kids.com/1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340" l="0" r="100000">
                        <a14:foregroundMark x1="83594" y1="43652" x2="88594" y2="76270"/>
                        <a14:foregroundMark x1="83828" y1="35840" x2="84063" y2="40723"/>
                        <a14:foregroundMark x1="81016" y1="84082" x2="81250" y2="87598"/>
                        <a14:foregroundMark x1="89844" y1="81641" x2="90469" y2="87012"/>
                        <a14:foregroundMark x1="82109" y1="82715" x2="82109" y2="82715"/>
                        <a14:foregroundMark x1="49922" y1="83594" x2="53281" y2="87793"/>
                        <a14:foregroundMark x1="65938" y1="84473" x2="67500" y2="88672"/>
                        <a14:foregroundMark x1="71250" y1="83984" x2="75078" y2="86523"/>
                        <a14:foregroundMark x1="74375" y1="83594" x2="75234" y2="87012"/>
                        <a14:foregroundMark x1="70469" y1="84570" x2="74453" y2="87012"/>
                        <a14:backgroundMark x1="81484" y1="39063" x2="81484" y2="39063"/>
                        <a14:backgroundMark x1="49375" y1="46582" x2="49375" y2="46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52" t="14294" b="7860"/>
          <a:stretch/>
        </p:blipFill>
        <p:spPr bwMode="auto">
          <a:xfrm flipH="1">
            <a:off x="3491880" y="2348880"/>
            <a:ext cx="3816424" cy="39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ovalada"/>
          <p:cNvSpPr/>
          <p:nvPr/>
        </p:nvSpPr>
        <p:spPr>
          <a:xfrm>
            <a:off x="3059832" y="692696"/>
            <a:ext cx="5256584" cy="2376264"/>
          </a:xfrm>
          <a:prstGeom prst="wedgeEllipseCallout">
            <a:avLst>
              <a:gd name="adj1" fmla="val -62224"/>
              <a:gd name="adj2" fmla="val 484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 err="1" smtClean="0">
                <a:solidFill>
                  <a:schemeClr val="tx1"/>
                </a:solidFill>
              </a:rPr>
              <a:t>Those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4400" dirty="0" err="1" smtClean="0">
                <a:solidFill>
                  <a:schemeClr val="tx1"/>
                </a:solidFill>
              </a:rPr>
              <a:t>presents</a:t>
            </a:r>
            <a:r>
              <a:rPr lang="es-ES_tradnl" sz="4400" dirty="0" smtClean="0">
                <a:solidFill>
                  <a:schemeClr val="tx1"/>
                </a:solidFill>
              </a:rPr>
              <a:t> are </a:t>
            </a:r>
            <a:r>
              <a:rPr lang="es-ES_tradnl" sz="4400" dirty="0" err="1" smtClean="0">
                <a:solidFill>
                  <a:schemeClr val="tx1"/>
                </a:solidFill>
              </a:rPr>
              <a:t>for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pitchFamily="2" charset="0"/>
              </a:rPr>
              <a:t>them</a:t>
            </a:r>
            <a:endParaRPr lang="es-E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7170" name="Picture 2" descr="http://www.colourbox.com/preview/4617132-374613-santa-kids-with-presen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042" l="0" r="97819">
                        <a14:foregroundMark x1="29283" y1="43750" x2="36449" y2="49583"/>
                        <a14:foregroundMark x1="52960" y1="41250" x2="52648" y2="44583"/>
                        <a14:foregroundMark x1="44548" y1="48750" x2="44548" y2="48750"/>
                        <a14:foregroundMark x1="40498" y1="47500" x2="41121" y2="50000"/>
                        <a14:foregroundMark x1="38318" y1="49167" x2="38006" y2="50833"/>
                        <a14:foregroundMark x1="63240" y1="45625" x2="62928" y2="47083"/>
                        <a14:foregroundMark x1="72274" y1="51667" x2="82866" y2="60833"/>
                        <a14:foregroundMark x1="85358" y1="60000" x2="85358" y2="60000"/>
                        <a14:backgroundMark x1="38941" y1="47917" x2="39252" y2="49583"/>
                        <a14:backgroundMark x1="38006" y1="47500" x2="38318" y2="47708"/>
                        <a14:backgroundMark x1="39252" y1="49583" x2="39252" y2="51458"/>
                        <a14:backgroundMark x1="55763" y1="66250" x2="56386" y2="68125"/>
                        <a14:backgroundMark x1="78816" y1="62083" x2="80062" y2="6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0" b="5298"/>
          <a:stretch/>
        </p:blipFill>
        <p:spPr bwMode="auto">
          <a:xfrm>
            <a:off x="3923928" y="2995054"/>
            <a:ext cx="3744416" cy="33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 flipH="1">
            <a:off x="611560" y="1157742"/>
            <a:ext cx="2698242" cy="52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415</Words>
  <Application>Microsoft Office PowerPoint</Application>
  <PresentationFormat>Presentación en pantalla (4:3)</PresentationFormat>
  <Paragraphs>227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HERBE</dc:creator>
  <cp:lastModifiedBy>Usuario</cp:lastModifiedBy>
  <cp:revision>34</cp:revision>
  <dcterms:created xsi:type="dcterms:W3CDTF">2012-12-27T19:25:05Z</dcterms:created>
  <dcterms:modified xsi:type="dcterms:W3CDTF">2013-01-28T19:44:54Z</dcterms:modified>
</cp:coreProperties>
</file>