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>
        <p:scale>
          <a:sx n="40" d="100"/>
          <a:sy n="40" d="100"/>
        </p:scale>
        <p:origin x="-2250" y="-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2E25A-2F8B-4C6B-BB15-5A674B9BBEC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128FB-4456-4968-99AC-937CCFB348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tell about themselves. They choose “I like” or “I don’t like”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128FB-4456-4968-99AC-937CCFB348D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7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b="1" i="1" dirty="0" smtClean="0"/>
              <a:t>like / don’t like </a:t>
            </a:r>
            <a:r>
              <a:rPr lang="en-US" dirty="0" smtClean="0"/>
              <a:t>swim</a:t>
            </a:r>
            <a:r>
              <a:rPr lang="en-US" dirty="0" smtClean="0">
                <a:solidFill>
                  <a:srgbClr val="FF0000"/>
                </a:solidFill>
              </a:rPr>
              <a:t>ming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clipartmax.com/png/full/168-1689928_vector-children-swimming-child-swimming-v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643182"/>
            <a:ext cx="5416557" cy="2639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i="1" dirty="0" smtClean="0"/>
              <a:t>like / don’t </a:t>
            </a:r>
            <a:r>
              <a:rPr lang="en-US" b="1" i="1" dirty="0" smtClean="0"/>
              <a:t>like</a:t>
            </a:r>
            <a:r>
              <a:rPr lang="en-US" dirty="0" smtClean="0"/>
              <a:t> sail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150" y="1414463"/>
            <a:ext cx="52197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</a:t>
            </a:r>
            <a:r>
              <a:rPr lang="en-US" b="1" i="1" dirty="0" smtClean="0"/>
              <a:t>like / don’t </a:t>
            </a:r>
            <a:r>
              <a:rPr lang="en-US" b="1" i="1" dirty="0" smtClean="0"/>
              <a:t>like </a:t>
            </a:r>
            <a:r>
              <a:rPr lang="en-US" dirty="0" smtClean="0"/>
              <a:t>go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to the beach.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e7.pngegg.com/pngimages/538/535/png-clipart-beach-scenery-shore-sea-beach-sand-sea-beach-computer-wallpap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143772" cy="4762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</a:t>
            </a:r>
            <a:r>
              <a:rPr lang="en-US" b="1" i="1" dirty="0" smtClean="0"/>
              <a:t>like / don’t </a:t>
            </a:r>
            <a:r>
              <a:rPr lang="en-US" b="1" i="1" dirty="0" smtClean="0"/>
              <a:t>like</a:t>
            </a:r>
            <a:r>
              <a:rPr lang="en-US" dirty="0" smtClean="0"/>
              <a:t> walk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in the rain.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mir-s3-cdn-cf.behance.net/project_modules/max_1200/981f0b82146103.5d147633b88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6998487" cy="4933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i="1" dirty="0" smtClean="0"/>
              <a:t>like / don’t </a:t>
            </a:r>
            <a:r>
              <a:rPr lang="en-US" b="1" i="1" dirty="0" smtClean="0"/>
              <a:t>like </a:t>
            </a:r>
            <a:r>
              <a:rPr lang="en-US" dirty="0" smtClean="0"/>
              <a:t>skip</a:t>
            </a:r>
            <a:r>
              <a:rPr lang="en-US" dirty="0" smtClean="0">
                <a:solidFill>
                  <a:srgbClr val="FF0000"/>
                </a:solidFill>
              </a:rPr>
              <a:t>ping</a:t>
            </a:r>
            <a:r>
              <a:rPr lang="en-US" b="1" i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www.pngitem.com/pimgs/m/425-4253385_boy-jump-roping-clip-skipping-clipart-hd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01802"/>
            <a:ext cx="5201760" cy="5256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i="1" dirty="0" smtClean="0"/>
              <a:t>like / don’t </a:t>
            </a:r>
            <a:r>
              <a:rPr lang="en-US" b="1" i="1" dirty="0" smtClean="0"/>
              <a:t>like </a:t>
            </a:r>
            <a:r>
              <a:rPr lang="en-US" dirty="0" smtClean="0"/>
              <a:t>run</a:t>
            </a:r>
            <a:r>
              <a:rPr lang="en-US" dirty="0" smtClean="0">
                <a:solidFill>
                  <a:srgbClr val="FF0000"/>
                </a:solidFill>
              </a:rPr>
              <a:t>ning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www.pinclipart.com/picdir/big/541-5416063_girl-running-clipart-png-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14488"/>
            <a:ext cx="4126809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</a:t>
            </a:r>
            <a:r>
              <a:rPr lang="en-US" b="1" i="1" dirty="0" smtClean="0"/>
              <a:t>like / don’t </a:t>
            </a:r>
            <a:r>
              <a:rPr lang="en-US" b="1" i="1" dirty="0" smtClean="0"/>
              <a:t>like </a:t>
            </a:r>
            <a:r>
              <a:rPr lang="en-US" dirty="0" smtClean="0"/>
              <a:t>mak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sandwiches.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static.vecteezy.com/system/resources/previews/000/097/818/original/sandwiches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66265"/>
            <a:ext cx="6988193" cy="4891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i="1" dirty="0" smtClean="0"/>
              <a:t>like / don’t </a:t>
            </a:r>
            <a:r>
              <a:rPr lang="en-US" b="1" i="1" dirty="0" smtClean="0"/>
              <a:t>like </a:t>
            </a:r>
            <a:r>
              <a:rPr lang="en-US" dirty="0" smtClean="0"/>
              <a:t>plant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flowers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488" y="1414463"/>
            <a:ext cx="43910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i="1" dirty="0" smtClean="0"/>
              <a:t>like / don’t </a:t>
            </a:r>
            <a:r>
              <a:rPr lang="en-US" b="1" i="1" dirty="0" smtClean="0"/>
              <a:t>like </a:t>
            </a:r>
            <a:r>
              <a:rPr lang="en-US" dirty="0" smtClean="0"/>
              <a:t>hav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a picnic.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675" y="1419225"/>
            <a:ext cx="44386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</a:t>
            </a:r>
            <a:r>
              <a:rPr lang="en-US" b="1" i="1" dirty="0" smtClean="0"/>
              <a:t>like / don’t </a:t>
            </a:r>
            <a:r>
              <a:rPr lang="en-US" b="1" i="1" dirty="0" smtClean="0"/>
              <a:t>like</a:t>
            </a:r>
            <a:r>
              <a:rPr lang="en-US" dirty="0" smtClean="0"/>
              <a:t> mak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a snowman.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6963" y="1447800"/>
            <a:ext cx="4410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i="1" dirty="0" smtClean="0"/>
              <a:t>like / don’t </a:t>
            </a:r>
            <a:r>
              <a:rPr lang="en-US" b="1" i="1" dirty="0" smtClean="0"/>
              <a:t>like </a:t>
            </a:r>
            <a:r>
              <a:rPr lang="en-US" dirty="0" smtClean="0"/>
              <a:t>play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outside.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400175"/>
            <a:ext cx="44291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i="1" dirty="0" smtClean="0"/>
              <a:t>like / don’t </a:t>
            </a:r>
            <a:r>
              <a:rPr lang="en-US" b="1" i="1" dirty="0" smtClean="0"/>
              <a:t>like </a:t>
            </a:r>
            <a:r>
              <a:rPr lang="en-US" dirty="0" smtClean="0"/>
              <a:t>fly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on a plane.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388" y="1385888"/>
            <a:ext cx="52292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i="1" dirty="0" smtClean="0"/>
              <a:t>like / don’t </a:t>
            </a:r>
            <a:r>
              <a:rPr lang="en-US" b="1" i="1" dirty="0" smtClean="0"/>
              <a:t>like </a:t>
            </a:r>
            <a:r>
              <a:rPr lang="en-US" dirty="0" smtClean="0"/>
              <a:t>go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on holiday.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438" y="1404938"/>
            <a:ext cx="51911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</a:t>
            </a:r>
            <a:r>
              <a:rPr lang="en-US" b="1" i="1" dirty="0" smtClean="0"/>
              <a:t>like / don’t </a:t>
            </a:r>
            <a:r>
              <a:rPr lang="en-US" b="1" i="1" dirty="0" smtClean="0"/>
              <a:t>like </a:t>
            </a:r>
            <a:r>
              <a:rPr lang="en-US" dirty="0" smtClean="0"/>
              <a:t>wear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sunglasses.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1357313"/>
            <a:ext cx="67722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i="1" dirty="0" smtClean="0"/>
              <a:t>like / don’t </a:t>
            </a:r>
            <a:r>
              <a:rPr lang="en-US" b="1" i="1" dirty="0" smtClean="0"/>
              <a:t>like </a:t>
            </a:r>
            <a:r>
              <a:rPr lang="en-US" dirty="0" smtClean="0"/>
              <a:t>wait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www.timesheets.com/blog/wp-content/uploads/2011/06/Guy-waiting-a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643050"/>
            <a:ext cx="4237292" cy="407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141</Words>
  <PresentationFormat>Экран (4:3)</PresentationFormat>
  <Paragraphs>17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I like / don’t like swimming.</vt:lpstr>
      <vt:lpstr>I like / don’t like planting flowers</vt:lpstr>
      <vt:lpstr>I like / don’t like having a picnic.</vt:lpstr>
      <vt:lpstr>I like / don’t like making a snowman.</vt:lpstr>
      <vt:lpstr>I like / don’t like playing outside.</vt:lpstr>
      <vt:lpstr>I like / don’t like flying on a plane.</vt:lpstr>
      <vt:lpstr>I like / don’t like going on holiday.</vt:lpstr>
      <vt:lpstr>I like / don’t like wearing sunglasses.</vt:lpstr>
      <vt:lpstr>I like / don’t like waiting.</vt:lpstr>
      <vt:lpstr>I like / don’t like sailing.</vt:lpstr>
      <vt:lpstr>I like / don’t like going to the beach.</vt:lpstr>
      <vt:lpstr>I like / don’t like walking in the rain. </vt:lpstr>
      <vt:lpstr>I like / don’t like skipping.</vt:lpstr>
      <vt:lpstr>I like / don’t like running.</vt:lpstr>
      <vt:lpstr>I like / don’t like making sandwiches.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like / don’t like swimming.</dc:title>
  <dc:creator>Семья Кокины</dc:creator>
  <cp:lastModifiedBy>Семья Кокины</cp:lastModifiedBy>
  <cp:revision>3</cp:revision>
  <dcterms:created xsi:type="dcterms:W3CDTF">2021-07-28T06:57:21Z</dcterms:created>
  <dcterms:modified xsi:type="dcterms:W3CDTF">2021-07-28T07:34:21Z</dcterms:modified>
</cp:coreProperties>
</file>