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r>
              <a:rPr lang="en-US" dirty="0" smtClean="0"/>
              <a:t>Stop!                    Don’t stop!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ngitem.com/pimgs/m/240-2404392_transparent-stop-hand-png-stop-hand-cartoon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407050" cy="4606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Walk on the road!</a:t>
            </a:r>
            <a:br>
              <a:rPr lang="en-US" dirty="0" smtClean="0"/>
            </a:br>
            <a:r>
              <a:rPr lang="en-US" dirty="0" smtClean="0"/>
              <a:t>Don’t walk on the road!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i1.wp.com/bradfielddumpleton.com/wp-content/uploads/2016/07/KNOX-ROAD-SAFETY-4-detail.jpg?w=1772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5273681" cy="379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Walk on the pavement!</a:t>
            </a:r>
            <a:br>
              <a:rPr lang="en-US" dirty="0" smtClean="0"/>
            </a:br>
            <a:r>
              <a:rPr lang="en-US" dirty="0" smtClean="0"/>
              <a:t>Don’t walk on the pavement!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5.infourok.ru/uploads/ex/0d76/001381ed-209d3067/3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630739" cy="347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the road next to cars!</a:t>
            </a:r>
            <a:br>
              <a:rPr lang="en-US" dirty="0" smtClean="0"/>
            </a:br>
            <a:r>
              <a:rPr lang="en-US" dirty="0" smtClean="0"/>
              <a:t>Don’t cross the road next to cars!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sysrp.co.uk/SYSRP/media/SYSRPMedia/Content/0-16/Junior%20Road%20Safety%20Officers/Safer%20To%20Cross/parked_ca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202375" cy="3574342"/>
          </a:xfrm>
          <a:prstGeom prst="rect">
            <a:avLst/>
          </a:prstGeom>
          <a:noFill/>
        </p:spPr>
      </p:pic>
      <p:pic>
        <p:nvPicPr>
          <p:cNvPr id="24580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357430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Wear clothes in bright </a:t>
            </a:r>
            <a:r>
              <a:rPr lang="en-US" dirty="0" err="1" smtClean="0"/>
              <a:t>colours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Don’t wear clothes in bright </a:t>
            </a:r>
            <a:r>
              <a:rPr lang="en-US" dirty="0" err="1" smtClean="0"/>
              <a:t>colours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pinclipart.com/picdir/big/397-3974000_clipart-of-child-brother-and-sister-hispanic-k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71678"/>
            <a:ext cx="2416161" cy="324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Wear black and brown!</a:t>
            </a:r>
            <a:br>
              <a:rPr lang="en-US" dirty="0" smtClean="0"/>
            </a:br>
            <a:r>
              <a:rPr lang="en-US" dirty="0" smtClean="0"/>
              <a:t>Don’t wear black or brown!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30" name="Picture 6" descr="https://clipartart.com/images/clipart-of-man-in-suit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4085386" cy="4429156"/>
          </a:xfrm>
          <a:prstGeom prst="rect">
            <a:avLst/>
          </a:prstGeom>
          <a:noFill/>
        </p:spPr>
      </p:pic>
      <p:pic>
        <p:nvPicPr>
          <p:cNvPr id="7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357430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Wear a helmet!</a:t>
            </a:r>
            <a:br>
              <a:rPr lang="en-US" dirty="0" smtClean="0"/>
            </a:br>
            <a:r>
              <a:rPr lang="en-US" dirty="0" smtClean="0"/>
              <a:t>Don’t wear a helmet!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www.clipartkey.com/mpngs/m/23-234640_always-wear-helmet-clipart-transparent-cartoons-safety-helm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857340"/>
            <a:ext cx="384995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 on busy roads!</a:t>
            </a:r>
            <a:br>
              <a:rPr lang="en-US" dirty="0" smtClean="0"/>
            </a:br>
            <a:r>
              <a:rPr lang="en-US" dirty="0" smtClean="0"/>
              <a:t>Don’t cycle on busy roads!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puls24.mk/wp-content/uploads/2018/03/Blog-Left-Turn-Bike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5262899" cy="3905712"/>
          </a:xfrm>
          <a:prstGeom prst="rect">
            <a:avLst/>
          </a:prstGeom>
          <a:noFill/>
        </p:spPr>
      </p:pic>
      <p:pic>
        <p:nvPicPr>
          <p:cNvPr id="5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left and right for traffic.</a:t>
            </a:r>
            <a:br>
              <a:rPr lang="en-US" dirty="0" smtClean="0"/>
            </a:br>
            <a:r>
              <a:rPr lang="en-US" dirty="0" smtClean="0"/>
              <a:t>Don’t look left and right for traffic.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pbs.twimg.com/media/EOr53m3U4AE3u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6086475" cy="439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 to music!</a:t>
            </a:r>
            <a:br>
              <a:rPr lang="en-US" dirty="0" smtClean="0"/>
            </a:br>
            <a:r>
              <a:rPr lang="en-US" dirty="0" smtClean="0"/>
              <a:t>Don’t listen to music!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s://clublaboommontreal.com/wp-content/uploads/2020/03/%E0%B8%9E%E0%B8%B1%E0%B8%92%E0%B8%99%E0%B8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36715"/>
            <a:ext cx="4131542" cy="5321285"/>
          </a:xfrm>
          <a:prstGeom prst="rect">
            <a:avLst/>
          </a:prstGeom>
          <a:noFill/>
        </p:spPr>
      </p:pic>
      <p:pic>
        <p:nvPicPr>
          <p:cNvPr id="6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Wait in a safe place.</a:t>
            </a:r>
            <a:br>
              <a:rPr lang="en-US" dirty="0" smtClean="0"/>
            </a:br>
            <a:r>
              <a:rPr lang="en-US" dirty="0" smtClean="0"/>
              <a:t>Don’t wait in a safe place.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6"/>
            <a:ext cx="3133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Walk!                  Don’t walk!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www.pinclipart.com/picdir/big/525-5255157_clipart-walking-boy-school-bag-animated-school-bo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85992"/>
            <a:ext cx="3210572" cy="321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 near the road.</a:t>
            </a:r>
            <a:br>
              <a:rPr lang="en-US" dirty="0" smtClean="0"/>
            </a:br>
            <a:r>
              <a:rPr lang="en-US" dirty="0" smtClean="0"/>
              <a:t>Don’t stand near the road.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https://img.freepik.com/free-vector/a-rural-road-scene_1308-29781.jpg?size=626&amp;ex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2" y="2000240"/>
            <a:ext cx="9156952" cy="3071822"/>
          </a:xfrm>
          <a:prstGeom prst="rect">
            <a:avLst/>
          </a:prstGeom>
          <a:noFill/>
        </p:spPr>
      </p:pic>
      <p:pic>
        <p:nvPicPr>
          <p:cNvPr id="32774" name="Picture 6" descr="https://webstockreview.net/images/clipart-happy-business-person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2000264" cy="2000264"/>
          </a:xfrm>
          <a:prstGeom prst="rect">
            <a:avLst/>
          </a:prstGeom>
          <a:noFill/>
        </p:spPr>
      </p:pic>
      <p:pic>
        <p:nvPicPr>
          <p:cNvPr id="7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428736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on the bus.</a:t>
            </a:r>
            <a:br>
              <a:rPr lang="en-US" dirty="0" smtClean="0"/>
            </a:br>
            <a:r>
              <a:rPr lang="en-US" dirty="0" smtClean="0"/>
              <a:t>Don’t run on the bus.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medias.timeout.co.il/www/uploads/2019/08/shutterstock_1110584219-1140x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01" y="1736859"/>
            <a:ext cx="9107799" cy="5121141"/>
          </a:xfrm>
          <a:prstGeom prst="rect">
            <a:avLst/>
          </a:prstGeom>
          <a:noFill/>
        </p:spPr>
      </p:pic>
      <p:pic>
        <p:nvPicPr>
          <p:cNvPr id="33796" name="Picture 4" descr="https://webstockreview.net/images/clipart-exercise-jogging-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1560845" cy="3429000"/>
          </a:xfrm>
          <a:prstGeom prst="rect">
            <a:avLst/>
          </a:prstGeom>
          <a:noFill/>
        </p:spPr>
      </p:pic>
      <p:pic>
        <p:nvPicPr>
          <p:cNvPr id="6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857364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 down.</a:t>
            </a:r>
            <a:br>
              <a:rPr lang="en-US" dirty="0" smtClean="0"/>
            </a:br>
            <a:r>
              <a:rPr lang="en-US" dirty="0" smtClean="0"/>
              <a:t>Don’t sit down.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s3-eu-west-1.amazonaws.com/uploads.playbaamboozle.com/uploads/images/60589/1596806460_46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000240"/>
            <a:ext cx="261373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Shout!</a:t>
            </a:r>
            <a:br>
              <a:rPr lang="en-US" dirty="0" smtClean="0"/>
            </a:br>
            <a:r>
              <a:rPr lang="en-US" dirty="0" smtClean="0"/>
              <a:t>Don’t shout!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www.psicologos.com.co/site/articles/cf/cd/0/49286/shutterstock-646645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3844921" cy="384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Be polite to the driver and other people.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 smtClean="0"/>
              <a:t>Don’t be </a:t>
            </a:r>
            <a:r>
              <a:rPr lang="en-US" sz="3000" dirty="0" smtClean="0"/>
              <a:t>polite to the driver and other people.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15012" cy="48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Talk to the driver when he is driving.</a:t>
            </a:r>
            <a:br>
              <a:rPr lang="en-US" sz="3600" dirty="0" smtClean="0"/>
            </a:br>
            <a:r>
              <a:rPr lang="en-US" sz="3600" dirty="0" smtClean="0"/>
              <a:t>Don’t talk to the driver when he is driving.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media.istockphoto.com/vectors/talk-to-taxi-driver-vector-id97656646?k=6&amp;m=97656646&amp;s=612x612&amp;w=0&amp;h=5CiFxzo7xyGxK-zvueiL940BhjZH9bu04z947hX8dBk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582930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 on the back seat.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Don’t sit </a:t>
            </a:r>
            <a:r>
              <a:rPr lang="en-US" dirty="0" smtClean="0"/>
              <a:t>on the back seat.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clipartart.com/images/boy-sitting-in-backseat-of-car-clipart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99"/>
            <a:ext cx="466725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Wear your seat belt.</a:t>
            </a:r>
            <a:br>
              <a:rPr lang="en-US" dirty="0" smtClean="0"/>
            </a:br>
            <a:r>
              <a:rPr lang="en-US" dirty="0" smtClean="0"/>
              <a:t>Don’t wear your seat belt.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8287"/>
            <a:ext cx="4095761" cy="4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 in the car.</a:t>
            </a:r>
            <a:br>
              <a:rPr lang="en-US" dirty="0" smtClean="0"/>
            </a:br>
            <a:r>
              <a:rPr lang="en-US" dirty="0" smtClean="0"/>
              <a:t>Don’t play in the car.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www.thesun.co.uk/wp-content/uploads/2018/06/NINTCHDBPICT00041091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28334"/>
            <a:ext cx="6488127" cy="4329666"/>
          </a:xfrm>
          <a:prstGeom prst="rect">
            <a:avLst/>
          </a:prstGeom>
          <a:noFill/>
        </p:spPr>
      </p:pic>
      <p:pic>
        <p:nvPicPr>
          <p:cNvPr id="5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857364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Use the door next to the pavement.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 </a:t>
            </a:r>
            <a:r>
              <a:rPr lang="en-US" sz="3500" dirty="0" smtClean="0"/>
              <a:t>Don’t use </a:t>
            </a:r>
            <a:r>
              <a:rPr lang="en-US" sz="3500" dirty="0" smtClean="0"/>
              <a:t>the door next to the pavement.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42206"/>
            <a:ext cx="5786446" cy="401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Cross!                       Don’t cross!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838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the door next to traffic.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Don’t open </a:t>
            </a:r>
            <a:r>
              <a:rPr lang="en-US" dirty="0" smtClean="0"/>
              <a:t>the door next to traffic.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cloud.prezentacii.org/19/01/112220/images/scree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572264" cy="4929198"/>
          </a:xfrm>
          <a:prstGeom prst="rect">
            <a:avLst/>
          </a:prstGeom>
          <a:noFill/>
        </p:spPr>
      </p:pic>
      <p:pic>
        <p:nvPicPr>
          <p:cNvPr id="5" name="Picture 4" descr="https://www.pngkey.com/png/full/19-190511_red-cross-x-clip-art-error-icon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857364"/>
            <a:ext cx="1790666" cy="1790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Run!                    Don’t run!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41624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Listen!             Don’t listen!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avatars.mds.yandex.net/get-zen_doc/237236/pub_5b35db3e2be79100aa70bd47_5b35dbb92342cb00a840d68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4035397" cy="4035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Jump!                Don’t jump!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3000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Talk!                  Don’t talk!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www.clipartmax.com/png/full/102-1029933_talking-sign-switzerland-starter-p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643470" cy="463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                          Don’t look!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6" name="Picture 6" descr="https://berserkon.com/images/cartoon-binoculars-clipart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92252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 next to traffic!</a:t>
            </a:r>
            <a:br>
              <a:rPr lang="en-US" dirty="0" smtClean="0"/>
            </a:br>
            <a:r>
              <a:rPr lang="en-US" dirty="0" smtClean="0"/>
              <a:t>Don’t play next to traffic!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953167" cy="43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163</Words>
  <PresentationFormat>Экран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Stop!                    Don’t stop!</vt:lpstr>
      <vt:lpstr>Walk!                  Don’t walk!</vt:lpstr>
      <vt:lpstr>Cross!                       Don’t cross!</vt:lpstr>
      <vt:lpstr>Run!                    Don’t run!</vt:lpstr>
      <vt:lpstr>Listen!             Don’t listen!</vt:lpstr>
      <vt:lpstr>Jump!                Don’t jump!</vt:lpstr>
      <vt:lpstr>Talk!                  Don’t talk!</vt:lpstr>
      <vt:lpstr>Look!                           Don’t look!</vt:lpstr>
      <vt:lpstr>Play next to traffic! Don’t play next to traffic!</vt:lpstr>
      <vt:lpstr>Walk on the road! Don’t walk on the road!</vt:lpstr>
      <vt:lpstr>Walk on the pavement! Don’t walk on the pavement!</vt:lpstr>
      <vt:lpstr>Cross the road next to cars! Don’t cross the road next to cars!</vt:lpstr>
      <vt:lpstr>Wear clothes in bright colours! Don’t wear clothes in bright colours!</vt:lpstr>
      <vt:lpstr>Wear black and brown! Don’t wear black or brown!</vt:lpstr>
      <vt:lpstr>Wear a helmet! Don’t wear a helmet!</vt:lpstr>
      <vt:lpstr>Cycle on busy roads! Don’t cycle on busy roads!</vt:lpstr>
      <vt:lpstr>Look left and right for traffic. Don’t look left and right for traffic.</vt:lpstr>
      <vt:lpstr>Listen to music! Don’t listen to music!</vt:lpstr>
      <vt:lpstr>Wait in a safe place. Don’t wait in a safe place.</vt:lpstr>
      <vt:lpstr>Stand near the road. Don’t stand near the road.</vt:lpstr>
      <vt:lpstr>Run on the bus. Don’t run on the bus.</vt:lpstr>
      <vt:lpstr>Sit down. Don’t sit down.</vt:lpstr>
      <vt:lpstr>Shout! Don’t shout!</vt:lpstr>
      <vt:lpstr>Be polite to the driver and other people.  Don’t be polite to the driver and other people.</vt:lpstr>
      <vt:lpstr>Talk to the driver when he is driving. Don’t talk to the driver when he is driving.</vt:lpstr>
      <vt:lpstr>Sit on the back seat.  Don’t sit on the back seat.</vt:lpstr>
      <vt:lpstr>Wear your seat belt. Don’t wear your seat belt.</vt:lpstr>
      <vt:lpstr>Play in the car. Don’t play in the car.</vt:lpstr>
      <vt:lpstr>Use the door next to the pavement.   Don’t use the door next to the pavement.</vt:lpstr>
      <vt:lpstr>Open the door next to traffic.  Don’t open the door next to traffic.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Stop!                    Don’t stop!</dc:title>
  <dc:creator>Семья Кокины</dc:creator>
  <cp:lastModifiedBy>Семья Кокины</cp:lastModifiedBy>
  <cp:revision>16</cp:revision>
  <dcterms:created xsi:type="dcterms:W3CDTF">2021-07-22T18:08:58Z</dcterms:created>
  <dcterms:modified xsi:type="dcterms:W3CDTF">2021-07-22T20:11:21Z</dcterms:modified>
</cp:coreProperties>
</file>